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57" r:id="rId11"/>
    <p:sldId id="267" r:id="rId12"/>
    <p:sldId id="268" r:id="rId13"/>
    <p:sldId id="25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8CD7C-9B1C-475E-AC08-26A9592B2448}" type="datetimeFigureOut">
              <a:rPr lang="en-US" smtClean="0"/>
              <a:t>11/12/2012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8CC7D-06B0-41E4-9990-71471DF538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2873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8CD7C-9B1C-475E-AC08-26A9592B2448}" type="datetimeFigureOut">
              <a:rPr lang="en-US" smtClean="0"/>
              <a:t>11/12/2012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8CC7D-06B0-41E4-9990-71471DF538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7296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8CD7C-9B1C-475E-AC08-26A9592B2448}" type="datetimeFigureOut">
              <a:rPr lang="en-US" smtClean="0"/>
              <a:t>11/12/2012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8CC7D-06B0-41E4-9990-71471DF538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838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8CD7C-9B1C-475E-AC08-26A9592B2448}" type="datetimeFigureOut">
              <a:rPr lang="en-US" smtClean="0"/>
              <a:t>11/12/2012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8CC7D-06B0-41E4-9990-71471DF538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426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8CD7C-9B1C-475E-AC08-26A9592B2448}" type="datetimeFigureOut">
              <a:rPr lang="en-US" smtClean="0"/>
              <a:t>11/12/2012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8CC7D-06B0-41E4-9990-71471DF538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620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8CD7C-9B1C-475E-AC08-26A9592B2448}" type="datetimeFigureOut">
              <a:rPr lang="en-US" smtClean="0"/>
              <a:t>11/12/2012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8CC7D-06B0-41E4-9990-71471DF538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168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8CD7C-9B1C-475E-AC08-26A9592B2448}" type="datetimeFigureOut">
              <a:rPr lang="en-US" smtClean="0"/>
              <a:t>11/12/2012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8CC7D-06B0-41E4-9990-71471DF538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387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8CD7C-9B1C-475E-AC08-26A9592B2448}" type="datetimeFigureOut">
              <a:rPr lang="en-US" smtClean="0"/>
              <a:t>11/12/2012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8CC7D-06B0-41E4-9990-71471DF538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661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8CD7C-9B1C-475E-AC08-26A9592B2448}" type="datetimeFigureOut">
              <a:rPr lang="en-US" smtClean="0"/>
              <a:t>11/12/2012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8CC7D-06B0-41E4-9990-71471DF538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685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8CD7C-9B1C-475E-AC08-26A9592B2448}" type="datetimeFigureOut">
              <a:rPr lang="en-US" smtClean="0"/>
              <a:t>11/12/2012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8CC7D-06B0-41E4-9990-71471DF538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7652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8CD7C-9B1C-475E-AC08-26A9592B2448}" type="datetimeFigureOut">
              <a:rPr lang="en-US" smtClean="0"/>
              <a:t>11/12/2012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8CC7D-06B0-41E4-9990-71471DF538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5104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D8CD7C-9B1C-475E-AC08-26A9592B2448}" type="datetimeFigureOut">
              <a:rPr lang="en-US" smtClean="0"/>
              <a:t>11/12/2012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D8CC7D-06B0-41E4-9990-71471DF538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821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2.png"/><Relationship Id="rId7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gif"/><Relationship Id="rId10" Type="http://schemas.openxmlformats.org/officeDocument/2006/relationships/image" Target="../media/image10.png"/><Relationship Id="rId4" Type="http://schemas.openxmlformats.org/officeDocument/2006/relationships/image" Target="../media/image1.jpeg"/><Relationship Id="rId9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Powers of Congress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7574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ncwportal.com/media/jpg/photo/2005/grant/2005_outside_ephrata_post_offic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-136525"/>
            <a:ext cx="8919634" cy="6689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4753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www.gamasutra.com/features/20050609/Patent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3810000" cy="5095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057400"/>
            <a:ext cx="2695575" cy="169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7724" y="3886200"/>
            <a:ext cx="3660962" cy="209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0129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533400"/>
            <a:ext cx="4876800" cy="6086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2286000"/>
            <a:ext cx="2543175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35765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ecx.images-amazon.com/images/I/51WZCRqfUoL._BO2,204,203,200_PIsitb-sticker-arrow-click,TopRight,35,-76_AA300_SH20_OU01_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57200" y="-206424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1.bp.blogspot.com/_k07pirzBU34/SveYNuCJiII/AAAAAAAADDY/sMB_qOdHMs4/s400/Malcolm%2520X%2520by%2520any%2520means%2520necessar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54" y="3733800"/>
            <a:ext cx="1832991" cy="259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s://www.solonline.org/resource/resmgr/Images/necessary_revolution_cover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2779" y="-10886"/>
            <a:ext cx="1993900" cy="3031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://www.learner.org/jnorth/images/graphics/m/Muscle_RubberBand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2300" y="76200"/>
            <a:ext cx="4673600" cy="350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http://ecx.images-amazon.com/images/I/510qFtM180L._BO2,204,203,200_PIsitb-sticker-arrow-click,TopRight,35,-76_AA300_SH20_OU01_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3467100"/>
            <a:ext cx="3276600" cy="32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http://www.allmystery.de/dateien/60967,1296477619,iCMS_zoom_Meister_Proper_mit_Schriftzug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7550" y="3467100"/>
            <a:ext cx="207645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8233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066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SECTION 9- Rules States and National Government can’t change without an Amendment to Constitution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0" y="2494002"/>
            <a:ext cx="7620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*RIGHT TO A WRIT OF HABEAUS CORPUS—</a:t>
            </a:r>
            <a:r>
              <a:rPr lang="en-US" sz="3600" dirty="0" smtClean="0">
                <a:solidFill>
                  <a:srgbClr val="FF0000"/>
                </a:solidFill>
              </a:rPr>
              <a:t>EXCEPT ---</a:t>
            </a:r>
          </a:p>
          <a:p>
            <a:r>
              <a:rPr lang="en-US" sz="3600" dirty="0" smtClean="0"/>
              <a:t>* No EX POST FACTO LAWS—WHICH MEANS- CAN’T MAKE A LAW TODAY THAT APPLIES TO SOMETHING YOU DID YESTERDAY </a:t>
            </a:r>
            <a:endParaRPr lang="en-US" sz="3600" dirty="0"/>
          </a:p>
        </p:txBody>
      </p:sp>
      <p:pic>
        <p:nvPicPr>
          <p:cNvPr id="1026" name="Picture 2" descr="http://media.oregonlive.com/portland_impact/photo/11563478-lar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8436" y="2706737"/>
            <a:ext cx="1993900" cy="1495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alboegifts.files.wordpress.com/2011/02/fairness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8443" y="4756160"/>
            <a:ext cx="1612900" cy="2085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889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SECTION </a:t>
            </a:r>
            <a:r>
              <a:rPr lang="en-US" sz="4800" dirty="0" smtClean="0"/>
              <a:t>10- STATES CANT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1524000"/>
            <a:ext cx="8305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STATES CAN’T WITHOUT CONGRESS’ FORMAL AUTHORIZATION FROM</a:t>
            </a:r>
          </a:p>
          <a:p>
            <a:pPr marL="342900" indent="-342900">
              <a:buAutoNum type="arabicPeriod"/>
            </a:pPr>
            <a:r>
              <a:rPr lang="en-US" b="1" dirty="0" smtClean="0"/>
              <a:t>TARIFF- TAX ON IMPORTS OR EXPORTS</a:t>
            </a:r>
          </a:p>
          <a:p>
            <a:pPr marL="342900" indent="-342900">
              <a:buAutoNum type="arabicPeriod"/>
            </a:pPr>
            <a:r>
              <a:rPr lang="en-US" b="1" dirty="0" smtClean="0"/>
              <a:t>ENTER INTO AN ALLIANCE WITH ANOTHER STATE </a:t>
            </a:r>
          </a:p>
          <a:p>
            <a:pPr marL="342900" indent="-342900">
              <a:buAutoNum type="arabicPeriod"/>
            </a:pPr>
            <a:r>
              <a:rPr lang="en-US" b="1" dirty="0" smtClean="0"/>
              <a:t>HAVE ITS OWN ARMY </a:t>
            </a:r>
            <a:endParaRPr lang="en-US" b="1" dirty="0"/>
          </a:p>
        </p:txBody>
      </p:sp>
      <p:sp>
        <p:nvSpPr>
          <p:cNvPr id="4" name="AutoShape 2" descr="data:image/jpeg;base64,/9j/4AAQSkZJRgABAQAAAQABAAD/2wCEAAkGBg0RDRIODhAQEBEVDxEVFRIQEQ8QERQZGRIVGRcWGRcjJyYfFxwjGRIXKy8gJCoqLSwsFh49ODIqQCY3OCoBCQoKDgwOGg8PGi0lHyUtLTUxKTUtLC4vNS8pLCkpNTU1KSosLiwsKS8sLSwtNTUvLCwsLDEsKTU1KS0pLDU1Kf/AABEIAOEA4QMBIgACEQEDEQH/xAAcAAEBAAIDAQEAAAAAAAAAAAAABwYIAQQFAwL/xABBEAABAwEEBgcGBAQFBQAAAAABAAIDBAUHEVEGEiExYZETIjJBcYGxQlJykqHBI2KCohQkM9FDU3OywhUWRGPS/8QAGwEAAwEBAQEBAAAAAAAAAAAAAAUGBAcDAQL/xAA2EQABAwEDCQcEAgIDAAAAAAABAAIEAwURMQYSIUFRcZHB0SIyQmGBobETFCPwM+EW8SRScv/aAAwDAQACEQMRAD8AuKIiEIiIhCIiIQiL8veACSQABiSTgAsG0kvXpYcY6QCpkGzWxwhHnvf5bOK831G0xe4rXFhV5bsyi0n49TqWdOcAMScAO8rGrYvFsynxaZulePYgHSH5uyOaj1uaXV1Yfx5nFn+WzqRj9I3+JxK8dL6k4+AKwiZKNHakv9B1PQKk2lfNKdlNTMb+aZznn5RhhzWOVl49rSf+QWDKJrGfUDH6rGUWN0io7Fyo6FkQqPdpD10/N6789v1r/wCpUzu+KWQjliunJM93ac47cdpJX4ReRJOKYNpsZ3QAv0yRw3EjwJC7cNt1jOxUTt+GWQfddJEAkYL65jXd4XrIqS8G1o91U9wykDJPULIrNvlqW4CpgjkGcZdG7kcQfop2i9W16jcHJfWsmFW79Iegu9xcrlZF59mT4B0hp3ZTDVb84xbzwWVRStc0OY4OadxaQQfArWNelY+kdZSO1qaZ8e3a3HFh8WnYVrpziO+FPS8lKbtMd9x2HSOOI91sainOjl7sT8I69nRO2DpYwTGfibvb5YjwVCp6iORgfG5r2OGIcwhzSMwRvTGnVZUF7So6XAkQ3ZtZt3nqPqvoiIvRYkREQhEREIRERCEREQhEREIReRpFpRS0MWvO7rEHUjbgZH+Ay4nYvL0207hoWdGzVkqXDqsx2M/M/IZDeVFLStOeoldNO90j3b3O9AO4cAsUiUKfZbiqax7BfMuq1tDPc/158F7WlOnVZXOLXHoocdkLCdXxcfbPjs4LHERKHPLze4rotCPTjsFOk0ADUiL9RROc4NY0ucTgA0Ek+A71m1hXT1swD6gimYe5w1pfl7vM48F9ZTc83NC85MyhFbnVnAfuzErB19qWillOrFG+Q5Ma555BW+ybtLLgAJi6d49qc637djfosmggYxoYxrWNG5rQGtHkFuZAce8VMSMq6TdFFhPmdHXkoJT6A2s/DVpJB8erH6kLvMustc74ox4zR/YlXFF7iDT1kpU/KqWe61o9D1UQkuqtYbmRO8JWbeeC6VRd3a7N9K53wOjf6FXxEGDT2lfG5VTBi1p9D1WtVbZVRD/Whli/1GOZ6711Vs89gIwIBB3g7QVj1q3f2XUA60DY3H24fwnchsPmCvB8A+EpnHysYdFamR5g3+xu+VAkVCty6CojBfRyCdvuPwZJ5Hsu+iwOro5YnmOZjo3je17S1w8liqUn0+8FURJ8eWL6LwfLXwxXxXs6OaW1lC/WgfiwnrROxMbvLuPEbV4yL8NcWm8LRVosrMLKgBB1FX7RXTalr2YMPRzAYuhcRrDi0+0OPPBZCtZKapkje2SNzmPacWuaSCDmCrFoJeI2qwpqotZUYYNdsDZfDJ/Dv7sk2jyw/svxXPrYyfdGBrR9LNY1jqPcLOURFvUmiIiEIiIhCIiIQixTTvTVlDFqR4OqXtOo3eGDdru4ZDvK9TSnSOKhpXTvwLtzGY4F7juHh3k5BQC07SlqJ3zzO1nvdiT6AZADcOCxSpH0xmtxVNYNj/eP+tVHYHuem3gvlU1L5HukkcXvcSXOccSSe8r5oiTLpYAAuCLJdE9BKquIePwoMdsrhsPBg9o/TisaVNu5vCADKGscABg2KU7AO4MdwyPkveg1jn3PSu1q0mjHL4wvPwNoGv8AcVnGjuiNHRNwgZi/DB0r8HSO8+4cBgF7SInrWhouC5PVrPrOL6hJJ1lERF+l5IiIhCIiIQiIiEIvOtrR+lq4+jqYmvHcdz28Wu3heii+EAi4r9sqOpuDmG4jWFEtLrtaik1poMZ6cbSQPxGD8wG8fmHngsNWz6m2nV2bXh1VQNAftL4G7A7MsHc78u4923eskQ7u1T4K6snKPPIoy8dTuvVSlctcQQQSCDiCNhC4IIOB2IlqtFZLu9PP4popKl38w0dV5/xQP+QG/Pfms7WscE72PbIwlrmuDmuGwgg4ghXfQXS1tfTYuwE7MBI0bMcngZHDyOKbxJGf2HYrneUFjiOfuKI7BxGw9D7LJURFvUkiIiEIuHvABJIAAJJOwAZrlYJevpJ0NKKSN2Ek4OthvEY3/MdngHLzqPFNpcVrhxXS67aLNZ9tZU+060pdXVhc0noY8WxDh3v8XEcsMljiIp9zi4lxXYI9Bkem2lTFwARFkugmiZrqrB4IgjwdKc8mDi7A+QKyi8G7kNDqyhZgAMZIWDd+dgyzbyXq2g9zM8LDWtaNRkiM86Tr1DYDv/cVMkRF4Jqqdd3eJ2aKtfk2KZx5MefQ81UVrAqdd3eJ2aKtfk2KZx5MefQ80ziyvA/ioa3bCxkxhvbzHMKooiJmoZEREIRERCEREQhEREIRERCFObydAxI11dSN/EGJljaO2O94HvDvz8d8mWz6jN5uh4ppv4qBuEErtoA2Rv3kcAdpHmlcyPd+RvqrvJy1y66JWP8A5PLpw2LBl6ujNvyUVWyoj2gHB7ffYe03+3EBeUiXAlpvCs6tNtVhY8Xg4rZiirI5omTRHWY9oc05ghfdTC6HSTt2fI7N8OPN7B6/MqeqCjUFRgcuQWjCdCkOon0O0av3aiIi9VgXDnADE7AO9a86XW4ayulnx6mtqxjJjdjee/xJVhvFtj+HsyUtOD5MIm/q7R+UO+igyVzqmkMV3kpEua+S7cPk8kX6iic5wY0EuJAAG8knABflZvdPYYmrjUPGLIGhwy1zsZywcfEBYKbC9waFWTJLYtB1Z2of691TtEdHW0VGyAYF/akcO95G3yG4cAvaRFQtaGi4Ljtaq6s81Hm8k3lS68S7vtVtEzN0sLRzeweo5KYrZ9S68S7vtVtEzN0sLRzeweo5JdKi+NnBWlhW7hGknc7keRUxRESxXKp13d4nZoq1+TYpnHkx59DzVRWsCp13d4nZoq1+TYpnHkx59DzTOLK8D+KhrdsLGTGG9vMcwqiiImahkREQhEREIRERCEREQhF07YsuOpp5KeUdV7SOIPc4cQcD5LuIvhF4uK/THuY4OabiFrVatmyU9RJTyDrseWnI5EcCMD5rqqm3xWCAYq5g3/hSYZ4EsdyBHkFMlP1qf03lq7BZswTIza2s47xiu3ZVpPp6iOoj7Ubw4ccN4PAjEea2Noaxk0LJozix7GuaeBGK1nVlujtjpaF1O44uhkwHwO2t+ut9Frg1LnFm1IMqYmfRbIGLTcdx/v5WdIiJsueKVXzWljLT0w9ljpHeLjqt/wBjuamqyW8es6S1qjJpawfpaAfrisaU/IdnVHFdesih9GFSb5X8dPNFdLtLIEFmRuIwfLjK7Pbsb+0DmVEaKlMsrIm73vaweLnAD1WysEDWMaxowa1oaBkAMAOQWuAy9xckOVcjNpMojWbz6f79l9ERE1XP0REQhS68S7vtVtEzN0sLRzeweo5KYrZ9S68S7vtVtEzN0sLRzeweo5JZKi+NnBXNhW7hGknc7keRUxRESxXKp13d4nZoq1+TYpnHkx59DzVRWsCp13d4nZoq1+TYpnHkx59DzTOLK8D+KhrdsLGTGG9vMcwqiiImahkREQhEREIRERCEREQheVpVZQqaCeDDEujJb8Tes39wC11IWz6140vs8QWlUxDYBM4gDua7rNHJw5JZPZg5XGScjTUoHePg8l46za6W0ujtLojumie3zaNcfRruawlelo3WdFXU8vuzxk+GsAfoSsFJ2a8FVtoUPrxqlPaDx1e62NRcaqKiXGlrhb8+vW1EnvVEp5vOC6C/c0ms9ztu1xO3ftK/Cmibzeu3U25jA3YFkGgNPr2tTNwxwk1vlaXfZX9Q66xmNrxnKOY/sI+6uKbwR+MnzXPMqn3y2t2NHyUREW5SiIiIQiIiEKXXiXd9qtomZulhaOb2D1HJTFbPqXXiXd9qtomZulhaOb2D1HJLJUXxs4K5sK3cI0k7ncjyKmKIiWK5VOu7vE7NFWvybFM48mPPoeaqK1gVOu7vE7NFWvybFM48mPPoeaZxZXgfxUNbthYyYw3t5jmFUUREzUMiIiEIiIhCIiIQiit7dNq2pre/BG7lrN/4q1KRXzM/m4HZwEcpHf3WOaL6So8mXZs4DaD15KerlpwOIXCJKunK5f8Adkef1CKSf9c/NJzP91ymH3ZUd/jzdi8mRmDiMiR9V+V3bbg1Kudnuzyt5PIXSWAi43KvY7OaHbVmF1UmFrMGO+KUePVx+yt6gd3dRqWvTHNzm/Mxw+6vibwT+M71zrKpt0xp2tHyUREW5SqIiIQiIiEIiIhCl14l3faraJmbpYWjm9g9RyUxWz6l14l3faraJmbpYWjm9g9RySyVF8bOCubCt3CNJO53I8ipiiIliuVTru7xOzRVr8mxTOPJjz6HmqitYFTru7xOzRVr8mxTOPJjz6HmmcWV4H8VDW7YWMmMN7eY5hVFERM1DIiIhCIiIQikd80n83Ttx3QOOHjIf/n6KuKLXu1GtaYb7lPGOZc7/ksc0/iVHk03OnA7AenNYSiIAkq6eu//ANKPvDkirH/aPH6uXK3faFSn+QU9qnN4NJ0drVI7nPDx+tod6krHVRL5bN1amCpA2PiLD4sdiPo/9qnaz125tRwTiya31odJ/kBw0cl2rKrOhqIpv8uVj9n5XA4fRbKMeCAQcQRiDmtYVfbv7VFRZkDscXMb0TvFmwft1T5rXAfpLVO5WR72U6w1Eg+ukfBWRIiJqoJEREIRERCEREQhEREIUuvEu77VbRMzdLC0c3sHqOSmK2fUuvEu77VbRMzdLC0c3sHqOSWSovjZwVzYVu4RpJ3O5HkVMUREsVyqdd3eJ2aKtfk2KZx5MefQ81UVrAqdd3eJ2aKtfk2KZx5MefQ80ziyvA/ioa3bCxkxhvbzHMKooiJmoZEREIRa96bV/TWnUyA4jpnNB3jBnUBHy/VXPSG0xTUU1QThqROI+Lc0ebiOa1yc4kknacUtnv0Bqt8k4/aqVz5AfJ5Lhd6waTpayCL3542+RcMfouisxuqs3pbUa8jqxRvecscNVv1fj+lL6Tc54Cr51b6EapU2A/HVWzAcEXOC5VEuNXrErz7I6ezHuaMXQuEo8Bsf+0k/pUNWzksTXNLHDFrgQQe8EYELXXSOx3UlZLTO9h51Se9p2tPm0hKp1O4h6vclJedTfHOI0jccff5XmqhXQW4I6mSjeerKNZnxtG0ebf8AaFPV9qKrfFKyaM4PY9rmnIg4hYqVT6bw5U8+IJcd9E6xo36vdbMovO0ftqOrpY6mPc5u0d7XDY5p8CvRVCCCLwuO1GOpuLHC4jQUREX1fhEREIRERCEREQhEREIUuvEu77VbRMzdLC0c3sHqOSmK2fUuvEu77VbRMzdLC0c3sHqOSWSovjZwVzYVu4RpJ3O5HkVMUREsVyqdd3eJ2aKtfk2KZx5MefQ81UVrAqdd3eJ2aKtfk2KZx5MefQ80ziyvA/ioa3bCxkxhvbzHMKooi69oV0cEL55TqsY0uceA+6Zk3KHa0uIAxKnl8VuYMiomHa49JJhkMQweZxP6QpWu/btrvqqqWpfve8kDHHVG5rfIABdBT9ep9R5cuv2XD+zitpa8TvP7cir1z1kalJJVOG2WTVb8LO/zcXfKpPRUb5pWQxjF73ta0cScAtjrJs5lPTx07OzGxrQc8BtPmcT5rTBp3vztiSZUy/pxxQGLj7D+7vddtERN1zpFOb3dHNeJtfGOtHgyTDvYT1XeTj+7gqMvnUU7JGOjeA5jmlrmncQRgRyK86tMVGFpW2BLdDkNrN1Y+Y1rWRF7Olujr6GsfA7Es7Ubj7TDu8xuPELxlPOaWm4rsFGqyswVGG8EXhZndrpd/CVHQTOwp5SASdzH7g/gDuPlkrZitYFV7s9Ow9raCqd1wMIZHHtDujJ94d2Y2b97GHIu/G70UflHZBf/AMuiNPiHPqqQiImigkREQhEREIRERCEREQhEREIUuvEu77VbRMzdLC0c3sHqOSmK2fUuvEu77VbRMzdLC0c3sHqOSWSovjZwVzYVu4RpJ3O5HkVMUREsVyqfd3eJ2aKtfk2KZx5MefQ811b1dL+kf/AQO6jHYyke08bmeDe/j4KdItJkvNPMKSNsSM2X900emq/b+69KIi7ti2TLVVMdPEMXPdhj3NHe48ANqzgEm4Jw97WNLnG4BZzdFo5rzOr5B1Y8WR497yOs7yaebuCrK6dkWXHTU8dPEMGMbgMyd5ceJJJ813E/oUvpsDVyK1JxmyXVdWA3D9vREReyWoiIhCx7TbRVlfSlgwEzMXROPce9p4H+x7lBammfHI6ORpY9ri1zTsII3hbNrBrxNBBVMNVTNAqGt6zR/igDd8Y7s92SwS4+eM9uKrMn7YEZ329Y9g4HYeh9lGUBIOI2FcuaQSCMCDgQdhC4ShdFVZ0DvKbIG0lc7CTYGTOOx+TXnudx7/HfRlrAs50PvNmpg2Cq1poBgA7fLGOB9ocDzTKPMu7NTiom18nM4mtEG9vTpw2KzIunZdsU9TGJaeRsjM2naODhvaeBXcTMEHSFDPY5hLXC4jUiIi+r8oiIhCIiIQiIiEIiLr11oQwRmWeRsbBvc44Dw4nggm5fWtLjcBpU2vEu77VbRMzdLC0c3sHqOSmKoul96r5daCg1o2bjMerI74R7A47/AAU6SKSaZfexdWsRstscNlem27z/AG/aiIizJ2uWtJOA2nIK23c6G/wcHTTN/mZQMcd8bd4Z4958sl4l2ugWrq19W3rb4Y3DdlI4Z5DzyVMTWJHze270UBlDbAq3xaJ0eI7fLdtRERMVGIiIhCIiIQiIiELBNPbu21WNTSANqN7m7my/YP49/fmo9PA9jyyRpY5pwLXAhwORHctnFjWlug1NXt1j+FOBg2Vo35B49ofULBIiZ/aZiq2x8oDHAoyNLNR1jqPcKCovUt/RmropOjqIyAey8bY3/C77b15aUkFpuK6DTqsqtD2G8HWu1Ztq1FPJ0tPI+J+bThjwI3EcCqHYN8RADK6LH/2wgA+bDs5HyUyRelOs+n3SscyzY0wfmbeduB4rYqydKaCpA/h6iN59wnUf8pwK9VawAr2LP0wtKDZFVTADc1zukaPBrsQFuZP/AOwUrIyTONCp6HqOi2HRRWmvbtRva6CT4o8D9CF3WXzVftU8B8DIPuV7ibSKVOyZnNwAPr1uVdRSOS+ar9mmgHi6Q/cLpVF7tpu7Igj+GMu9SUGbSQ3Jqc7EAevS9WledaekNFTAmonjj4FwL/Jo6x8goZX6a2nNiJKqXA+yx3RN8MG4Y+a8VziTiTicyvF88eEJpHyTdjXqegHM9FU7cviYAWUUJcf8ybqt8QwbT5kKdWvbtVVP16mV0h24A7Gt+Fo2DyXQRYald9TvFVMOy4sP+JunadJ49ERF3bIsWpqpRDTxukd34bmjNx3NHEryAJNwW972saXONwGtdNrSTgNpyCqWgN2urq1dezrbDHA7u7w54z/LzyXt6G3cwUerNNhNUe9h1I/gHefzH6LMU0jxM3tP4KDtjKH6oNGKdGt23d5eaIiJioxEREIRERCEREQhEREIRERCF8KyhimjMUzGyMO9rwCFN9JLod8lnv49DKfo1/2dzVPReVSiyoO0FvhWjIhOvou0bNR9P0rWq0bKqKd/R1ET4nZPBGPEHcRxC6q2YrKGGZhjmjZIw+y9ocORWGWxdHQy4up3Pp3ZD8SP5TtHkfJLqkFw7hvVpEypov0SGlp2jSOo91GkWbWldLaUe2LoqgfkeGO5OwH1WN1mjddF/Vpp2cTG/DnuWN1J7cQqKjaEav8Ax1AfXTwxXmouS0jYdnjsXC81tREQBCERd6ksGsl/pU80nwxvI54LIrNuqtSXAvYyBucrwT8rcTzwXo2k92AWOtOjUP5KgHqPjFYevtR0UszxHCx8jzuaxpc7kFWLIuepGYOqpXzn3W/hM897jzCzazrJp6dmpTxMibkxoGPid581rpwXnvaFPS8qY9PRQBcduA6+3qpho5dFM/CSvf0Tdn4TCHSHxdub5YnwVOsuyKemjEVPG2Ng7m7zxJ3uPEruImNKgyn3Qoydakmafyu0bBoHDqiIi9ktRERCEREQhEREIRERCEREQhEREIRERCEREQhFw1EQhYnpZ/TPgfRSS3O//VP3XKJTLxXQMnu6F1rK9ry+6rGiX9/Uoi/MTFe9v9w/uxZsOz5L9BEThc5KIiIXxEREIRERCEREQhEREIRERCF//9k="/>
          <p:cNvSpPr>
            <a:spLocks noChangeAspect="1" noChangeArrowheads="1"/>
          </p:cNvSpPr>
          <p:nvPr/>
        </p:nvSpPr>
        <p:spPr bwMode="auto">
          <a:xfrm>
            <a:off x="63500" y="-1039813"/>
            <a:ext cx="2143125" cy="2143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8537" y="3439886"/>
            <a:ext cx="2143125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1981200"/>
            <a:ext cx="861332" cy="10152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572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Exclusive Powers of Congress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ARTICLE 1- Section 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60241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www.epa.gov/kidshometour/images/hous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381000"/>
            <a:ext cx="4572000" cy="3390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www.nytorch.com/wp-content/uploads/2012/06/bill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1133"/>
            <a:ext cx="3213100" cy="2929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://www.poland2012.net/wp-content/uploads/2011/11/money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130080"/>
            <a:ext cx="2374900" cy="1892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97313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thebestcolleges.org/wp-content/uploads/2011/06/law-schoo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430759"/>
            <a:ext cx="2620433" cy="196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8" descr="http://www.nytorch.com/wp-content/uploads/2012/06/bill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81000"/>
            <a:ext cx="2209800" cy="2015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://www.epa.gov/kidshometour/images/hous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7543" y="1066800"/>
            <a:ext cx="2209800" cy="1638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www.rocketxl.com/launchpad/wp-content/uploads/2012/07/i-voted-sticker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257" y="1927389"/>
            <a:ext cx="2296888" cy="1265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ussenate.com/images/senatelogo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7429" y="985036"/>
            <a:ext cx="1905000" cy="2255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://www.rocketxl.com/launchpad/wp-content/uploads/2012/07/i-voted-sticker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066800"/>
            <a:ext cx="1317170" cy="725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2.bp.blogspot.com/-vzQ5OsnAn4M/TzKl796xEAI/AAAAAAAACcc/Iq1a88jVP_k/s1600/presidents-us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750" y="2560116"/>
            <a:ext cx="2171700" cy="1628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://cdn-live2.blackenterprise.net/wp-content/blogs.dir/1/files/2010/03/signature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5521" y="2560116"/>
            <a:ext cx="1504043" cy="1003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http://www-veto2009.imag.fr/logos/veto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5529" y="4594197"/>
            <a:ext cx="3072492" cy="2092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Picture 14" descr="http://4.bp.blogspot.com/-ZusG3t6wRcg/T_xtLIgaADI/AAAAAAAAE74/h9UrrxchWy8/s1600/two-thirds-pie-chart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3733800"/>
            <a:ext cx="2943225" cy="2952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8403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4" name="Picture 4" descr="http://danielstoica.com/DanielStoicaProd/wp-content/uploads/2011/07/The-Four-Rs-of-Why-We-Pay-Taxes-Daniel-Stoica-Accounting-Profession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81000"/>
            <a:ext cx="7620000" cy="5391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1708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 descr="http://assets2.bigthink.com/system/idea_thumbnails/45457/original/borrowing%20money%20SS.jpg?134341358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025" y="59671"/>
            <a:ext cx="5859004" cy="3064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wwwimage.cbsnews.com/images/2007/02/09/image2457855j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3124200"/>
            <a:ext cx="4572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8597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170" name="Picture 2" descr="http://upload.wikimedia.org/wikipedia/commons/thumb/6/65/Wall_Street_Sign_NYC.jpg/250px-Wall_Street_Sign_NY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438400"/>
            <a:ext cx="2381250" cy="179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www.dreamstime.com/business-executive-with-briefcase-thumb2576766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1514475"/>
            <a:ext cx="285750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6" descr="data:image/jpeg;base64,/9j/4AAQSkZJRgABAQAAAQABAAD/2wCEAAkGBhQSEBUUExQWFRUWGRgYGRgYGSAXGBobHB8WHRwXIBgcHiYfGh8lGhgYHy8hIycqLS0sGyAxNTAqNSgrLCkBCQoKDgwOGg8PGjIiHyQyLDQwNTQyKSwzLzQsKiwsMiosLCwsMC0uLC0qMSwsNCwsLCwsMiwpLCwqLCwsLCwsLf/AABEIANYA7AMBIgACEQEDEQH/xAAcAAACAgMBAQAAAAAAAAAAAAAABgUHAgMEAQj/xABCEAACAQMCBAQEAwYCCgEFAAABAgMABBESIQUGMUEHE1FhIjJxgRRCkSNScqGxwWKCCBUkM0NTY5Lh8DSTotHi8f/EABsBAAEFAQEAAAAAAAAAAAAAAAABAgMEBQYH/8QANhEAAQQBAgUBBgUEAQUAAAAAAQACAxEEITEFEkFRYRMicYGRofAGscHR4RQyQvEjFSRSYoL/2gAMAwEAAhEDEQA/ALxooooQiiiihCKKKKEIooooQiionmfmJLK3MzgtuFVR1ZjnAz26E59qryy8ZZvNHmwxmIncJqDgfUkgn7DPtUEk7IzTitTE4TlZcZkibYHwv3K2aK129wsiK6nKsAwPqCMg/pWyp1mEEGiiiud+IxCQRGRBIwyELDWR6hc5rootBaRuEUUUUJEV42cbda9ooQisUcEZBBHtvWVYpGAMAAD0G3WhKsqKiOaODSXUHlRzGEllJYDJKjquxGOx+1SdvFpRVyWwAMnqcDqfc02zdUpCxoYHB2uumunm/K2UUUU5RIorQ6uZFKsAg1a1xkknGnDZ2xv23yK2sQMk4HqfYUJSKWVFcFlx63mkaOKeKR0GWVHV2UdNwCcb13ZoSL2iiihCKKKKELzVvjvXtIdryPcrxU3RmBi1l+p1kHP7PTjGN8degp8qNji67FK3lQxxFvpvD7AJ6UeyKKKKkVRFFFFCEo+JnL8l1aDygWeNtekdWGCCB6nfOPrVQ8O5buJpRGkL6s4OVIC+7E9B9a+jKKqS4rZHcxK6Hh/HpcKAwtaD28X+f0XHwiw8iCOLORGiJn10gDP3xmuyuTiEUp0eU6ph1L6l1ZTfUo9Cdt/aubg8EsIKTziXLHyiQFfSOxxjUR6gVZutKWK5vODIXC+2t/lX1SnxjlZm43BN5mQx8wrjBRYdHcdQWIH3qwKh7KDVfTyn8iRwr+nmMfvrT9KmKZGwNsjqVZzch8ojY43ytA/X6AgfBFFYvIACSQABkk7AD1zUZHzLBJFJJC4m8sElY/ibbOwHvjapC4DdU2RPeLaLH7qVpE4vxC6bjUUUEhMSKjSIPlVSTq1+5GMZ9RipvifMpFtE0aMJ7jAiicYYMRnLDsqjc/8Amuvl/gi20ZGrXK51yyH5nc9SfbqAO1RP9sgD3/wtDH/7VrpJGgkgtAOvgu9w28n3FStFartSY2CtoYqcN10nBw2O+DvUCnLU0liLee6cyasmWPY4ByFyeo/8elSEkbBUo42OFufWoHUmu/wU1NxKJJFjaRVdhlVJAJAwNs9dzXTSjzF4dx3c6TNM66VVSNiWCk4OT0O5rXz5Ddp5U1rPo8vbyi2PMPXYdJDj8p+29Rl7m2SFcZiwTGNkcntOBuwQAegvynBpACASAT0Gev09a1214kgJjdXAJUlSGAI6jbvStyvzXDfqhkWNLiJvlbqMjBZM77jbHak7xR4nPwW3CcPj8qO5Zi82S7I/aNQdk+HcHc7HGCM05r+ei3ZQz439PzMlsPHTSvnfaqVtzQK4wd8MDsSN1II6H1xtXzP4seJM17dSQxuVtY2KKqnAkKnBdsfNk5wDsBjbO9d/gx4jNb3bW9zITFdN87tnTMdg5J7NspPrp96rzj9g9vdTQv8ANHI6n7E4P3G/3qRU7NUmTk2+urKWG/jhlMIcqxCkI6N80YbYMcKTgdCAe1fVFrcCRFdflYBhkYOCMjY7j6V88cq+OP4a0htp7OOdYlCqQwU4XoSpVhqHrtnrVpcl+L9nxBxENUMzfKknRvUK42J9jg+gNJraU8vKK3T1RRRSpqKh+bODyXVq8UUnlucHO4Bwd1JG4BqYopHAOFFSRSuieJG7g2o7l7hzwWsUUknmOi4Leu5233wBsPpUjXgFe0AUKCSR5keXncm/miisVfOcdjiuDhNpOhl86YShnLR/Dp0J2XbrRaA0EEk1XTXX3fypGiio7jk8ghkWBlE5RjGCRkkdwD1xn6ZIzQTQtEbOdwb3+7PhSNFJ3JfFJ44nHEZVRtXweY6q+O+d+mcY/wD5TWl4hUMHUqSACGBBJ2Az0ySRTWPDhanycZ0EhZd11GoPuK3E1VfOXiJD+ITyIlleAtplZiFBIw2kKRqG3U+m1OvPF2V4dcNGdwpXIPTJAb+RNfP9UsyYsprV0/4b4ZHPzTy9NANumt14NV77T9y74rPCxE8etWYEspOsYVV/MTq2UdTk771Cc483SXdwxWRvJBxGu6gD1x6nrk0uUVnune5vKSuvi4XixTeuxlOqvvsfcmbkuSSe4/DGZ1SdJEYZJB+BiNicZ1AfzHerB5H5QFhNJ5k6NI6bINvgBGXOd+uB7b1TtpdtFIsiHDIQyn0I6VY0nOFzPY3M8iRxxsohjYfPqZlDLnrjTlj9BVjGewau3CyeM4uQ88sRAY+gRpd3p01/YKf4ZxaN2n4nOcRJmKD+AHBYD9522/lVbX/OUpvZbqBmiL7AEhsLgDG4x2z02pj8Q72BbC0gt5FdVP5GBHwrjLAdyzZ396rukyJXAhoO2vxT+D4Mbmunc3+62gHo0Gqo9TVnz8VefIHNovbfTIwM6Z1jGNS52bHQ7bHHf61LcwcEa5EYSeSHQ4clPzAdjv8A++lUbynxB4b2B0znWqkeoYhSv3Bq4+bucxY6f2RfKs7MW0Roq4BJbB9RsB3A6kCrcEwkj9voub4rw52HmA43+VkbUK330qvvRcPidzK1tbBIpNE0hGMfMEGdRB7b4GfrikWx5rlulVJ41uXtleWMFmSWVl38sMNicDO4ydPc9UrnTxD/ABt6ZFGmPZV1bnSOnsMkse/0HSoi05oeNw4GNLAhlOGBG47AZH2pJGTF/NWnZSYWVw+PGEBdUhs81bEit96G3ZaeLc93E10LgMIWVzIgiGlUcnJOPzE43LZ9Om1WxwLxMteM2rWHEtMMsgAWQbRs3VWBPyODg4Ox6Z3xVY85cOjmQcQtgBHK2mdF6RTHJ6dkk3YDsQw7Cl3hfD/OkEetEZvlLnSpbspY7Lnpk7ZxnA3q62qsLl5g8PLXmyPN/Irr5n5blsLp7eYYZDsezr2dfYj+46inqC3teM8PaaVnjv7REV2RQ/nx7KjspIyVzpLZyMDOcgBV4lx2VoTZ36sXgyIZG/3sX/TJPzxNtsemxUkfCY7lbmSWwu47iI/Eh3HZlOzIfYj+x7Up20TWFocC4WOo2vwnGXwI4h5KyxeVIrKHC6ikmCM4KuoAPtqNV8krxyAglHQjBGxVlOx+oIq1uN+PF+gMaCAhhmOYIdZU9G06tIYbgjGzKR2qq4o2lkwMszHPrknck0XQ1QGl7qYN9h+i+wuTeNG7sLa4b5pIlZsdNWMNj21A1M0u+HrRf6stli+VI1Q566l2bP1bJ+9MVAIIsIkjdG4seKI0KKKKKVMRRRWgLJ5pOV8rSMDB1687nOcacY2x1oSgWtkudJ041YOM9M9s+2aUJYOL+SjLJB5oJDJpGGGdm1dOm2NtvenKkrljlW8tr2R3n8yBtROWJZyflJUjCkeoNQyAkga/BaWE5jWPcS2xRAcLvfQffbsu3inPaWsyxXMbplVPmqNUZYjcDuQDkVVPNnOEt5ceYCURNSxgbEKepJ6knAzU34p8zvJcNbI/7FAuoDoX6nJ9thj2pDrMyZ3ElgOi7jgfC4o425LmU8jve/XXYn76r2u/g3HZrWQPC5U5GR+VsdiO9R9FUwSDYXSPjbI0teLBV38q3kF3ay5j8pLh2BQsvxMyjWVPUnOTv6VU3NHADZ3LQlg4GCCPQ9Mjsfao0XDYA1HCksBnYE4yR6HYb+wrBmzudyanlmEjQCNR1WTg8NdiTPe1/su/xr5Gyb237ryiiiq62V6qkkADJOwApt5jsZLTh1tbyfC0jyTsvcbKqg++Mk+59q5PDuDXxO3GM4Zm/wC1WOf1Aqe8X7kG8iUfEUjyw+pJwcew/nVljKic/wCCxMnJLs+LGrQAuPyIH1/RV9RXdxzjX4hw7RxRaVC4jGhcDO+CTvvj7VD8N5ktvPCS6vKcFGlXIaIsMCVR+YqcHB7Z9qZHCZHU3burOXxGPEi55tHdG3qT2H77Jw5L4/w61uYRckm4eTAJ/wB3AMfC7f4i22/y7E4qW/0juJsltawgkJI7s2O+gLgf/eT9hVIcwcGktbh4Zd2ByGG6up3WRT+ZWG4PvThdczniPCEhl+O4sGEi5zmW3+Vhkblk+EnG+kZ7E1uRRiNvKF5ZnZkmZMZZPl28JX4RZLK+lsY2Y6dm2OCoyCBn1IPbbepLjvLAij8+NjLB8pBGl43PRJAowVO+lxjJH5TtUFwm8Ec6schM4bAydJ64GRkgf0r6H5b8NYmXzPxAuLSeFg2kadQbGnrnp83Yqyio3GUSaatVuJmDJhEOPLMCa318dv5VD8tcaEDssil7aUeXOg7oe4z0dSA6n1X0zXLzHwNrS4eFiGAwyOPleNhqSQezKQf5Vs5l4I1neTWrNny306ugZdije2VKn707JwpeJcCiZQTeWfmouBkywIA5Xb9wOMZ77D5qn0CygHO0A2XNyTwk8ZX8K4BeJfhlyA8aZwDvvIgJ3T32Kk5pZ5q5LueH3HkzoQT8jrkpIPVT3+nUelS/hbwu9N7HcWi4WE5klf4YQn51du+VzsMnv2zX0lw23F0yXUibDPkI35V/5uD0dhvnqFwO5pgHLoFYkcZ2+o4AUKvuel+e58Wdd/lu15VkUlblXjI/IRpcZwdwRkDBzjrUzaWCRjCKB79z96v7mzw/hvmEmoxy4xqUZBA6ZU9ceuRUDw3wbjVwZpmkUflVdGfq2ScfT9aoTwzvdXRddwviPC8WAOIqQDWxZ+Bqq7ajypPwptmTh6lgcSO7D6bDP3KmnSsIIVRQqgKqgAAdAB0FZ1oRs5GhvZchmZH9TO+aq5iSiiiinqqilvnDnD8D5X7FpfMYjY4xjGw2OWOdhTJXjKD1Gaa4EigaU+O+NkgdK3mb2uvqtN1GzxMFYozKQG7qSNjj1Bpbm5Qnl4eLaW6YyBtRlGTkZOFO+SPv2Fd/NPNsViqNIrtrJACAdsEncj1qYgnDorL0YBh9CMimENeSD92rEb8jHjbI0U0mwaB1b5P+lWfP3h9otopLddRhTTJgfE69fMwOpByT7H2qsK+geVDe6ZPxoTVr+DTj5f8AL2z0zv1zURxbw8huJ3LQpENSaWjcguDvJlMaVPoR171Rmxeens08LquHcc/peaDJPNX+QN7/ACvfp8tFStFW3xvwghMRNszLIBsHbKt9TjY49NulKPJMRt+JiCaBZGYmJlYatOerjqDsOv7pNVHY7mODXdV0EPGIMiF8kOpaCSNjolKim3xF5ZitLgeSy6ZBq8rOWj//AFPb6GlKonsLHFpWjjZDMmJsrNiiiivUQkgAEk7ADcn7UxT3SkOX+OvaXCzR4JXYg9GU9V/81Kwc9y2pu79oPOMmI85GI2ckqGHzaMLp6dgM71XfEeYeqxbdfiI/oP7mtnK3NPll4rjLwTKY3zudJIP6g4ZT2IHbNaMEMjac7bt+q4zinFMOYviiovIrm6aG+W/Pfa6vRQXEOLSTMSx23+EbKPtWPDrXzZAhYLn1/t71Z9n4MLJZMyTJNcyQ+fEqtgrpPyFRkNqB0k/lbA6ZNVQGKt3DA/cEVogDlpmi46VzxOHZPta66766i/p+WivC95B/1nwKF4viu7RXjQ7ZkRST5R98HK+/8RNUpa3Lwyhlyrof59CCPTqCD7ivqTwj4jby8LjeH4Tv5wJyRKANRPoMaSPYiqa8TOFxXUk17aLp0ufOQd1JwtyB6EkBh2JB/McIx3KGtedU7Ii9Z8s2O0+mD8gTok3iXDQUFxCD5LnBHXyn/wCUx/mp7j3DAb+Fc5XUEBt1lbyCdRjJ+HPf6Z9OntXLwTjT20hK7qw0yIQGV17qynY+u/ep254Dby/HEGjDDOFbUudumr4gOuxJ+tNlkY3R+xUvD8LInPPim3N6WAR510IS/wAZ4q9zO0smNTadlGAAqqqqO+Aqgb5O1W14M8wixIhmChJju52KMemT+70yOx39aR7DgEcZ1bs3YnoPtUnVGbM1Hp9F1XDfw4Qx5y93Cq7dbvvatLjEs14RaWCxw2vxfENMayBSNZUDcoGO+kbnrT9d8Xit/LWaRVaQhFz+ZtugHTqPbeqj4Ldz8QtpLZrgq8SL5EY0xiTGxQtgE7YwM98npVqWNkjw25uIkWWNQQrYYowAzpP2FWYHl9uHXv8AksfimOzHDIX0A0nRu+oBDiTvel0KFEL2bhs5vUmE5EAQq0ONmbffP3B9dsd6lq4IOMRSTyQI/wC0i0lxg7A7jcjB2x09a6bWVmXLpoOWGMhtgSA2R6jBx2zVptdFgS+oQOcVQHQDQ6g+b7/wt1FFFOUCKK1XVssilW6HGe3Qg9ftW2hLpSKKKM0JFEczXVrHDqvAhj1AAOuv4jnouCc4z096h+Hc9pNHItnBJMYdICkhNS9NQJJO2OhGT+uJbmrltL23MTHBHxI37rYIB9xuQRSzGt1w5rS1t4FlRsebIEPxMWOcsPl0qdi1VpC9rr6fVbmHHjy4/LdyXsTTaGpPx23B1+K7eX+enkuXhu4xatgGNWyC3XI1NgHtjHvU1cc4WaPoa4iDemrOPuNhVV+JXNq3cwjjUeXCWAfuxOASD2Xbb16+lJlVHZhYS0a+V0MP4cjymtmeDHY/tGtebPca0db6r6QXj1uU1ieLT1zrXH9aWp+f7ZrqJIGiYsSskjgrpGPhwxADZPv/APmqUopjs5x2CsQ/haBhJc8neunz7/RPnOPLV88bXF0YCUOkaAA7Anbou4HbJzjNIdSnEea7mWFYpZmaNANjgDboSepx70s8zTzQRxMFwkysUkyCDpOGUY6MNs57EHvUJZ6z/wDj+q0W5H/TMYnKI0OgaPkAPn+6kq22ty0ciupwyMGB9wcj+YpT4BxQq5RzkOdif3vr7/1pnpksRidRVrh+fHxCD1GjwR2S/wA+cOEN9JoGI5cTxjtolGrH+Ulk+qmufivBgkEVxHl4JRpJ6mKUfPE3v+Zc9VYdwcMPONt51hFKPmt3MLevlyanQ/QOJB/mFRXJfGFjaS3mXXbzjDp0+Xoyk/K6/Mreo9Ca2my3GHrzKfAMeY7FG9mvPUfMfUrPkvjGLiOGWYwxswXzd/g374PTP6fSpzxn5RW3uvxELrIk2PNK4+GYjUcgdPMH7Qf5vSkri9kkUzpHKJkB+GQZAZdtJwRsRnBG+CDgnrUvytx5AGtbkn8PMNBbqU/ck+qNhvpkdDRyhh5mjfdN9d+SwQzO/tB5dBv2J320Hmui5eTOZHs7lXB+E7EH5TkEbj0IJB+tNdnetE4dcHGcgjIZSCGUjuCCQR6Gki65emjuHgK/HG2lsfL7Nq9CNwe4IpqsomWNVcgkDBIqjm0HBwOv3qus/DJkfE+KRnsdD0623zuT8Ta47nlmH8QzR58kkFEPUZGShPcKcqD3AztUkqgDA2Apnm5WR7BLm3MjN8Xmo2NtGNTKRjYZU99j7Us1UmfI4gvXQcMx8WFjm4wqiQe9jv8Ap0RRRWSRE5wCcbnAzgep9KgWpdLdYWjyPhEd8bkICTgdegONu9Wzyjwbh103nQ+axjGlklYsBqDDcHOQRqHXHtWfIvAJrbh0pXQZpl1xgHBGU+AFiPU5x0GaleU41hVrWWWN7nBkkCqEOGx1IA1EZ+bruK1MeDlou6/YXC8X4n64kbESOU0KJ1H+RIrYbXY1U/bRx4zGF7DK46LsBkenT2rfUPwXhUMFu8VmygBn+LPm6ZNs5Geo2+HIrqtZJ9SrIiadLFnVj82r4VCkZ3Xcn1rQB01XISRjmdynQd9D8v5XdRRRTlXWErEKSBqIBwM4yewz2rC2mLA6kKEEjBwc+4welbqj+PtMLaU2+DNpOj6/fbOM4z3xSHTVSRt5yGaCzuen8KQqseZOQr6W+eaKYaWOVYuUZB+7t0A9q28pT8ZbXqA0+t0rLv8A4QMMf6VOQ3vFQ5VobVsAHYyKNyRjUcjO3T6VVcWzNFgrfgim4dM70pIyao6jr76W+25cu/KCvxCUnbdY0H8yCx+ua5+IcszpBIRfXTMEcgfDgkKTgjTnfGNiK94hzRe28bSTWSmNBlmSYHHvpK5xUbaeJ8kysYbCWTT10nUB9cKcUF0Q0N3/APSSOHOd/wAjAwtvWvSr3Kn6K777h8vmOfIePJJ06GGkE5xuOg6VwGsUil6ax4cLCBRRJbytFK8KBzEhdhkA6R1YDq2M5IHbJpKt+MOsvmEk52I9R6e1WIsZ0jS4LFz+NwYUrYnAkmr8Dv59yl+d7SeCUI5BjdVkjZM6HU98kDJBypB6EGu7lLiKXMDcOuGCrIdUEjdIphsp/hI+BvY5/KKm7Xyr62/CysAGOu3lP/CkOxU+kb4AYdjhu1VzeWclvK0cilJI2KsDsVYGtOEtcwcooj81xHE2zY+U4zO52v2PdvjyPz8Fb7myeGRo5V0vGWRlI3VhkY+uc/pTHwbiHmJgn4l2PuOzf+96w4rML+0/FD/5NuqpcAdZIvljn+q7Rt/kPrUFaX2hgw3IznfYj0ycdv54pZ4vVZ5UfCs88PybJth0Pu7+8fuE/cNh80SW56XEZjHtIMNEf/qKo+hNV5Pb4HQ6u49sCpmTmR9amH4SrAgnqTkYA9N66eOcNEt0ZYQNE2Jh2A8zJdSexSQSJjr8IwMdGYrXRsp+it8dlhzckOxfaOxrr2rv2+C5+A8viZx58nkxHPxKms5AOG0bbauvfHasE5SZZWRypCnGpSGDe6kbFSMYJx13FS3D7Pyk0atWCfbr2HtXTVSTMfZDV0GL+GsbkjfKDdai+vw7eFPcV5Du7WJHkQsmkDUreZpAGAGPbbAz06CoR4GXGVIz0yCM1ZXhbznj/ZJ3228kn1/5ef6fcelWgyA9Rn605uM2Yc7XfqoZ+OT8Nf8A080QNbEeyCOlCj+aU+Wo4IrSAx4ZFgld8EPliIy4J6ZzkY+1JvHfD5ZL2OO0YKJYzMyN/wAJdvTfBJwBUjxPgt1w57meLQ1qxb9mCfhWQjLBexGAM56fy6uVOerWS6uJJT5LOFCFyNIjQABNXYltTY759qkdyOqN4r76KnEciHny8VxeCDtrqTdOHccxPw8ru4J4T2sQzNmdvf4UH0UH+pNNtjwyKFdEUaIvooAB+uOv3qBv/EmxiUHzvMz2jBY/2A+5qEl8ZoAfhglI9SVH8t6nD4ItAQsp+NxXO9p7XH36D5Ggurh3AG4fxCa4eT/ZpE3eR9w7MuFP72/Q+hp1FuurXpGrGNWBqx6Z64z2qr5vFAzXsSoEFqxRXEqgdSNTFiSBpO47bU33PiNYpIEM4JP5lBZB9WAx+maSKWIXR0tOz8LOeWGRhLi3WtdBtdDfv02U9a2SRavLRU1MWbSMZY9WPvW+sY5AwBBBBGQRuCD3zWVWwsBxJNndFFFFCRFFFFCF4K9rh4XcTN5nnRiPDsEw2rUm2GOOhPpXdSA2nvbyOo/v+SwliDKVYAqRggjIIPYitFhwuKBdMMaxrnOFGBn1rKfiEaMqO6qz50qSAWx1wO9IXH/HCyt7pIEJmGsLNKh/Zxg7ZB/OQeuNsZ3J2o0JRb2trWj8imDn7nWPhloZ3GpydMcecF39M9gOpNfK3HuPS3UzyyMMudRC/CoJ9FH96tD/AEkLstNZgHMflO6kHIJZlyR67Ku9V/yNfeVMzhULhfhLosmN98BwRk9M4zjNMkcGt5j0VjDilnlEEbqLtN6HxWnlC4uEuFkhkaPyzqLdR/DpOx1bjB7ZqQ545cRQLy2XEEpw6DfyJepj/gbdkPpkdVrbzBzNGrt5UUcbE5KRjTGGwMtjPcjOkbDptUTwPmdo5yZ8ywSjy5o+gaMnO37rKcMp7ED3zFG57ncwFN/PytHMhx4IBC53NNetHRv/AK3+3VaOAcW8ttDH4G/kfX6U4cw8K/HweYozdwJv6zwqP5yRj7sn8O6fzPy+bSfSG1xOA8Mg2EkZ6N7EbqR2YEV2cE5sMAUnVrjIKMvXbp+lNkY5rxJHr38qbEyYpsd2FmHlqy0n/E9j4/12UXwPjD2s6yoAcZDI26ujDDxsO6spIP1qS5j4MsTq0WTbzASQMck6Sd0ONi6N8BHfAIwCKirstNOxEYUuxYIowBqJbAHoAdvanmxlaOBIcghDqGQCVbGCVJGVyNjjGcCnzTiKrVbhnCZOIcwaaqtemvT5a/7UHw/lzGGlyBj/AHf5u+5/c6/X6VNIgAwoAA6AdP8A33r2isiad0p12XofDuEwYDfYFu6k7/wPCKKlbPl2SaBpYsPoPxoPnUYJDYPzAgHp0wa5bPhE0uPLikfPdUJH6gYqLlPZaHrx6+0NN/C94NciO5hdjpCSRsTjOAGBJwNz0q318WrIlhmUYBIJTZvYYJIJ98VV/MHKU1mkLTYBlDHSNyunGxPTOCDtUJU7JZILbSysrh+JxQNlLiQLAIPnXp4TpJxTiV6sjBnFvNII8HGn42ChFzucd9Poc012Hg7bqSZZZJBjYDCY98jOf5VMcpTAw20cIieKOIeYQ4LJLgEDSPUljn600VoxQNI5n6lcbncWmicYscCNuu1WRsL63p8iqA515bFlcBFJIYFgCQWA1MBkgAbgZ6d6X6bPFEt/rKTVnGlNP00j++aU6ypgA8gLv+HPfJixvebJAPzUty3y+byUxLIkb6SV15wxH5QR3xvUvwDw9lnupIJW8ryvmONWfTT0ByN/pSrCzBgVyGztjrntjHeu685huZHR5JpGeP5STuuDn9c9+tDCwAcwTciPKc5wieACO2oPcdwfO2/hfQnDLEQwxxKSVjVVBPU4GM11VS1h4t3aDDiOX3ZdLfqpA/lTRwXxfgkIWeNoifzA60+/5h+hrWZlRHS6XnuVwDPjJeW83uN/Tf6KwaKwhmV1DKQysAQQcgg9wazq2sAitCiiiihIiikfnrxbtOG5jz59x/ykI+H+Ntwn03PtVYp/pIXnmZNtblM/KNYbH8eo7++n7UIUP4uc9TXl00TRfh/IZo9BP7Q79WYfDjbIA236nOahOROQp+KzFI2VEjCmR2OdIOwwmcsdsAbD1Ip68Q7GDjVj/rWyBE0IC3MX5wo/McdSo791/hxVX8vcxz2M3nW0hjk0sucZyG2Iwdj2O/cA0lAJxe51Am62T/zhygy8N06mElsxkjhlcNcC3IRHcqOihhGR2ADdt6rOzujG4cdR/P1FTfLN1eS36ywBp7gks+s6gykYfzCdtBUkMWOMGuznXks2/wDtNuC9nIxCsMt5T94WOOx+VujDB65FNDQBynVWXyyOf/UMby0RtdCttfgpi6srXiCQTySGJkAjl0LqeVBjQR0UOoBRix6BTgmkTitl5M8sWQ3luyah0OkkZ++Kwtr54wdDFc9hW7hXCJLlyqDYbux+VB+8x7f1J2GSaawOZYcdOn8qbKlhyC10TCHk+12s1/aPfZrzSc+CvFc2KW91q0bmORRl4W+UsAcakYKNSbZwCCCK4D4c/FteWzKTtpEpc+g8vy86vYnHvXdb2wjUIvRRj6+9SfAuIi3uYpiuoRuGxnGce9ZjctzSQNr+S7eb8PQzRtkffOGi6IHMQPIO/dc8HKxgGI4ZiTsZHjIdvYDcIPYE+5NdF/wKeBEeWNo1kzp1bE4xn4eo6jrVl8N8ZIncLNC0Sn8wbXj6jSDj6Zrj8WeIwTwQtFNHIyuchXDHDDrgH2FLKxj2mTns/JNwcnIxZY8Q4/ptN63zdO463W5VY0UUVQXWKa5S4mIrgB8+XMDDJjrpfbP1BwalOMcv3lpeaLdZ9KtmErqYYJyNxt9R9aVrW4KOrjBKsGGemxB/tVjDxpfV/wDGXT6eYc/rpx/KrMRYW0812WHnsymTCTHjDwQQ4EgDwdetWPck3ivMM95KouJCRq2GyquSAcD6etWNwDwqtkk8x5fxAU7LgBM/4sE5+m1dEfCbHittLLDGiSuCCxXDo/UEgbb+o6gmlXw74+LC6ltrk6FY4JPRXXI39juM+wqw1jWPBk9oHqsifJlyMZ7MS4nR7sAFm+xHbXbf4qyuXuVYLLzPJBHmEE5OemcAewyamK4k41AQSJoyAMnDqf6GudruWYERKY0O3myDDY9UjO+fQvj6GtIcrRTVxUgmmeXynXqT9/TdRXPHI636BlISZBhWPykfutjfGehHTfrVcjwqvtWNCY/e8wY+vr/Krst4dCKuSdIAyx1McdyT1PvWyoZMZkh5jutLD45lYcfpRkFvSxt7tUo8meH8dl8bkSTH82NlHoo/v1+lbOceRYruJjGiJON1cDGo/usR1B9T0pqqsPFXm10lS3hkZCoDyFCVOT8q5G+w+L7iklEcUVEaJ2BJmZ2cHsf7e99AB47dK8pUh8Ob5pNHkFf8TEBf+7O/2rbeeGV9GwAiEme6MCPvnBH3FXDyzxFrizhlYfE6An69CfuRmpSom4UZF2VoS/ibMjkLS1ulg77j4qG5Q4O9rZRQyHLKDnG4BJJ0j6ZxUzRRV5rQ0ABcrLK6WR0jtyST8UVV/jhzneWMEa2yaEmyGuBuVP8AywPykjfUffG4zVoVHcwcBivLaS3mXUkgwfUHsw9CDgg+1Ko18cWUayzoJZPLV3AeUgtpDHdyOrY60/eI/g+eHW6XMMxnhJVXJUAqW+VgQSCpO3tkdc0oc3cry8Pu5LeUbqcq2MB0PyuPYj9CCO1Sb+IF3NwxeG41xqdWoAtJ5afEI/4VI1Z7AAdBQhTHgRxF04ukQ3jnSRJF6ggKzAkdNiv6EjvXJ4t8h/6tvT5an8PNl4vRf3os/wCEnb2I96guTeb5eG3IuIVRm0lSHXIKnGcEbqdhuD/LIq3+J+IHD+OWH4aZhbTkasyHCxyKNmRvzgsdOnrpLHtSE0nNaXGhuqy5J5xW1jlgmLi3lw7CJV8x2XYR6z0Q985xjpua77zxivJbnXlY7fdfw6qDFoPUMpGHPuR9MUtQco3T3T2wiPmxkiQHZUx1ZnPwqv8AiJx09RTfw3hNvZboVuLnvKwzFGf+mjD4z/1HH0UdahleyMEu6rTwMfKzHNjhFhpvUaC+/e/ia0W+Q2Mnxtw+HUd/gkljQ+/lh8fYEVN8tcDk4g/kxeVBFHhzGg0LgnBYAZLtjuxJ360uxRNIwCgszHYAZJP0HWrh8MeT5LVHlmGmSQABO6qN9/cnG3bFZ0RkndyuNhdpxCPE4XC6WFrWyHbr8gdtFMnkCx0hfw6YHfcH7kHJqqef+UxYzjQSYpAzJkfLg7pnO+AV39xVr8+Xoi4fMxDEEBfhOk/EQM6t8Df0qvprSTivD4fIT9paExlC2S6sEwwJxv8AD0+tWMljD7DRrusjgeRkMIyJZD6dlps6DSwdTprQ267pBoqS4ty3cWyq08TRh86Scdu2xOD7Go2sogg0V3kcjJG8zCCPGqmOVeCLd3Hks5QsraCBkalGrB9sBqkeVOQJb7WwdY40bSWIJJPfAHXG3UjrS9w+9aGVJF+ZGDD7dvoelXtyL+G/BqbUYRiWYE5YOcagfpsPpireNEyU0ei5/jedkYLC+M/3UBoCAdb+Yqt9iqu585JFgYihd0cYZmx847bdMjcA56HelKvpi9sUmjMcqh0bqp3BqrOavCeRWL2Y1of+GT8a/Qn5h9Tn61JkYhB5mbKnwf8AEEcjRFlGndzsf2P0UP4c8alhuHSLy8SIS3mEhQIwzasrvsNW3vS5xPiDTzPK+NUjFjjYb9hTJyHy+00tyDs8cEqhTs2t1ZOntvn7UokVVdzem0HbVbsAhOZK5tc1Nv6/pXyWUchUggkEHII2IPrntVreG3PzTMLa4bU+D5bnq2PyN6nG4PeqnqT5Y1fjbfR83mx4/wC4f2ogkdG8Uk4phRZeO4PGoBIPY/e6+jK5rviUUWPMkRM5xqYLnHXAJ3+1JfEOWuKm6eWK7UKWJVSTpC5OFKaSuwxTBy7wF4yZrpxNcsMF8bIo6IgwMDqTgDJNbQe4muWl5nJiQxMDzKHeBd38RQHn6JL5k8XGDFLWPAGfjkG59CE7Dvv+lR3KvI0vEWa6uZGCOxORjXIc4OOyr2+2wq0uKcAt7kDzolkx0JG4+43rst7dUUIihVUYAAwAB2xUP9O577kNhaI4xDj4/Jhx8jzudzXg/wAadF5a2yxoqIMKgCqPQDYCttFFXFzpJJsoooooSIooooQkPxc8P/8AWVpqjA/EwgtGf3x+aIn36j3A9TXzFDeSRSIykxyREYIGlgyknJ9wfX0xX2zVFeOXhkdf4+1jLayBPGgydR2EoUdcnAOO+D3NCFzQcjW3H7P8XZ6La9XaeIbRM/72B8mrqCNuoIyCag+UfA69uLhluUa1ijbDs2Cze0fZv4vl+vSn3wW8MriyY3c8hjZ1K+QpBGM/8Q9NQI2Ubg9T1FWBzZDMtrO1rr85goGCScA76V6BtJPTc/pTXGhalhj9V4ZdWQNdtT18KO41yxbW/DJYkQ4EeASS0juBiPU3Vzq0gZ6dBgUkL4beXarNPIwkkwI4VX4i7/IhJP3O2wz6U0crcHv5YlN2w/ZsrwiXLOGDD4nAIJwuoKGOxbONhTLbx+fcmU/JBqjj936SSfb5B/n9aqujExDnBdDDlycOa6GKQEAkkjX3AX361rv215uB8t2/D4C4T41TMj41OcDLY9vYV3cu8fS8gE0YYKSRhhg7fTapOsY4wowoAA7AYH6VZa3loN2WHLP6wc6Wy8ne+nalpv1zGwMfmgg/Bt8Xt8W361BcrcmxWkkssZb9ptoJBCDOSm3XB2zTKaS4LaPhKFEl8yW5lGhZW0jqASSM9Adz3OKa+gQ4jb6KfFL3xPhjcQXVp/5d7Owre154n8at1tHhcq0rY0J1ZTthz+7gZ+vSqVq8edeQEvsSIwjmAI1YyH9A3fbHX0qlb2yeGRo5FKupwQazM0P57I06LuPwzJj/ANN6cbrdu4Hp008fZWitsF06HKOyn/CSP6VqoxVFdQQCKKtzw258e4b8NcHVIBlH7sB1VvUgb57gHO/Wwia+cuCi4SVZbdXLocgqpbf0OB6dqsqz8SrhdIuLGQD8zIrfyVh/LNa2Nk+zT15/xnghM/PigUdxYFHwD3UBacfh4dxaciJvLLMhJOWUE5LKMDbONjk471xcz8Ghn8y8snDR51Sxn4XjJ6sFPVSTnbpn9He443wq+DpLpjcrgtInlyADfIcjqMev2pU5j5bsU4eZ7N2lKyKjOWPQ9QVwO+k9KhkZ7JAII1PkLQxMkesxzmvZJ7LTYJa733XwI+uqRKtHwr5PXC3jsrHcRqDnSdwWb0b0HbOaq6n/AMHuIOt28QJKOhYjsCpXDfoSPuKgxeX1RYWvx0SnCf6bq7+R1H37lcFFcvDJpWiBmQRyb5UNqA3ON/cYNdVbgNrylzeUkHp8UUUUUqaiiiihCKKKKEIooooQiiiihCxjjCgAAADoBsB9q5OM8VW2gkmf5UXOO5PZR7k4FdtKfPNrNc2lzEsRATy3Rsg+bj4mAUbjGPvTJHFrSRurWHE2WZrXmm2L6aEgffzVWpz/AHyszC4f4jkg4YD2AYEKPYYqx/DDmkXEHkMMSQjfvrBJ+P65O/1z32perC8HOHubmSbB0KhQnsWYqcfoM/pWRjSv9QC7XofHMHGGE9waGkURVDUaAeeyt2iiitpeZIqP4nwGG4aN5UDNEdSE9twemcHp0NSFFIQDoU9kjozzMNFFLvOnLCXdu+I1aYL+zbowPXGr09jtU5eXiRRtJIwVFGSx6AVXFz4zgTYS31RA4yWw5HrjGB9D+oqGZ8bRyvO60uG4uZLJ6uK2y34fDcfJSPh5yakURa4tsTq7DU41DGBgruRjrvjPWmC55JspH1tbR59hpB+oXAP3FSXC+JpcQpLEco4yP7g+hB2NdVKyJgaABYUeTn5L53SOcWu6iyK8b/RaEhSGPCIFVQSFQAdOwAqC5P50S/8AM0xtGYyMgkHIbODkd/hO39aZK1QWiJnQirqOTpAGT6nHU+9PINijoqzZI/TeHttxqje3ex1tEtojAhkVs7HIBzUQ3Jdp+Ha3EQWNm1EAnOr11E5229tqnKKUtB3CayeWP+xxGx3PTb5KoeJeDs4c+RJG6dtZKsPqACD9R+lOnI/I62CszMHmcYLAYAHXSM79dye+3pTVRULMaNjuYBaWTxrLyYfRkdp10q/eiiiirCx0UUUUIRRRRQhFFFFCEUUUUIRRRRQhFeGvaKEKrfFblBUUXcKhd8SgDbJ6SfrsfqPenbkiJV4fb6QADGpOBjJI3P1zUnxKwWeF4n+V1Kn79/qOtJHK/NcVhCbS8YxyQuVXKsQyE5VgQDtuftiqnK2KXm2B/NdB602dgCAW5zHbbktIP5HT3EKwKK5LdZfNkLMhiIXywAdQ2+LJzg5PSuurQWC5tGrtFFFFKmpB8Y3f8JEBnSZPi/7W05++ap6vpTinC47iJopV1Iw3H9CD2IPekBvBdNeRcsEz0KAtj01Zx98fas3KxnvfzN1Xb8C4zi42N6Mx5SCehN37uqz8GJXMM4OdAdSvpkg6sfYLVj1w8F4LFawrFCuFHruST1YnuTXdV2FhYwNK5fiWS3KynzMFAn9K+u6x0DOe+Mf17dO9ZUUVKqCKKKKEIooooQiiiihCKKKKEJOv+fyrTeRCk6ROiZWb4mLBN1jCMSNTldv3TUZL4rsiqZLVUZifgMx1ADI1bR4wXBQEHc+2M6pbW0hNyumH8RGYyUaNDKxGh1ZTqUsCG27jcVqms8xIiW0YKkYeR4vhXY6SFYkrt8vqB6ZpUiYOHc9M80SyxRpHMPhlWUuNRCFFIMa7tq236jem6kC2cSS2iqkYkYgyeUwyvl6ju2CGTDDbrnG/o/0iAiiiihKiiiihCKKKKEIrnuOHRSEF40cjoWUEjv1I9aKKKtK1xabBpdFFFFCRFFFFCEUUUUIRRRRQhFFFFCEUUUUIRRRRQhFFFFCEUUUUIWLRg9QD9q88hf3R+leUUIWYQDoK9oooQv/Z"/>
          <p:cNvSpPr>
            <a:spLocks noChangeAspect="1" noChangeArrowheads="1"/>
          </p:cNvSpPr>
          <p:nvPr/>
        </p:nvSpPr>
        <p:spPr bwMode="auto">
          <a:xfrm>
            <a:off x="63500" y="-985838"/>
            <a:ext cx="2247900" cy="2038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8" descr="data:image/jpeg;base64,/9j/4AAQSkZJRgABAQAAAQABAAD/2wCEAAkGBhQSEBUUExQWFRUWGRgYGRgYGSAXGBobHB8WHRwXIBgcHiYfGh8lGhgYHy8hIycqLS0sGyAxNTAqNSgrLCkBCQoKDgwOGg8PGjIiHyQyLDQwNTQyKSwzLzQsKiwsMiosLCwsMC0uLC0qMSwsNCwsLCwsMiwpLCwqLCwsLCwsLf/AABEIANYA7AMBIgACEQEDEQH/xAAcAAACAgMBAQAAAAAAAAAAAAAABgUHAgMEAQj/xABCEAACAQMCBAQEAwYCCgEFAAABAgMABBESIQUGMUEHE1FhIjJxgRRCkSNScqGxwWKCCBUkM0NTY5Lh8DSTotHi8f/EABsBAAEFAQEAAAAAAAAAAAAAAAABAgMEBQYH/8QANhEAAQQBAgUBBgUEAQUAAAAAAQACAxEEITEFEkFRYRMicYGRofAGscHR4RQyQvEjFSRSYoL/2gAMAwEAAhEDEQA/ALxooooQiiiihCKKKKEIooooQiionmfmJLK3MzgtuFVR1ZjnAz26E59qryy8ZZvNHmwxmIncJqDgfUkgn7DPtUEk7IzTitTE4TlZcZkibYHwv3K2aK129wsiK6nKsAwPqCMg/pWyp1mEEGiiiud+IxCQRGRBIwyELDWR6hc5rootBaRuEUUUUJEV42cbda9ooQisUcEZBBHtvWVYpGAMAAD0G3WhKsqKiOaODSXUHlRzGEllJYDJKjquxGOx+1SdvFpRVyWwAMnqcDqfc02zdUpCxoYHB2uumunm/K2UUUU5RIorQ6uZFKsAg1a1xkknGnDZ2xv23yK2sQMk4HqfYUJSKWVFcFlx63mkaOKeKR0GWVHV2UdNwCcb13ZoSL2iiihCKKKKELzVvjvXtIdryPcrxU3RmBi1l+p1kHP7PTjGN8degp8qNji67FK3lQxxFvpvD7AJ6UeyKKKKkVRFFFFCEo+JnL8l1aDygWeNtekdWGCCB6nfOPrVQ8O5buJpRGkL6s4OVIC+7E9B9a+jKKqS4rZHcxK6Hh/HpcKAwtaD28X+f0XHwiw8iCOLORGiJn10gDP3xmuyuTiEUp0eU6ph1L6l1ZTfUo9Cdt/aubg8EsIKTziXLHyiQFfSOxxjUR6gVZutKWK5vODIXC+2t/lX1SnxjlZm43BN5mQx8wrjBRYdHcdQWIH3qwKh7KDVfTyn8iRwr+nmMfvrT9KmKZGwNsjqVZzch8ojY43ytA/X6AgfBFFYvIACSQABkk7AD1zUZHzLBJFJJC4m8sElY/ibbOwHvjapC4DdU2RPeLaLH7qVpE4vxC6bjUUUEhMSKjSIPlVSTq1+5GMZ9RipvifMpFtE0aMJ7jAiicYYMRnLDsqjc/8Amuvl/gi20ZGrXK51yyH5nc9SfbqAO1RP9sgD3/wtDH/7VrpJGgkgtAOvgu9w28n3FStFartSY2CtoYqcN10nBw2O+DvUCnLU0liLee6cyasmWPY4ByFyeo/8elSEkbBUo42OFufWoHUmu/wU1NxKJJFjaRVdhlVJAJAwNs9dzXTSjzF4dx3c6TNM66VVSNiWCk4OT0O5rXz5Ddp5U1rPo8vbyi2PMPXYdJDj8p+29Rl7m2SFcZiwTGNkcntOBuwQAegvynBpACASAT0Gev09a1214kgJjdXAJUlSGAI6jbvStyvzXDfqhkWNLiJvlbqMjBZM77jbHak7xR4nPwW3CcPj8qO5Zi82S7I/aNQdk+HcHc7HGCM05r+ei3ZQz439PzMlsPHTSvnfaqVtzQK4wd8MDsSN1II6H1xtXzP4seJM17dSQxuVtY2KKqnAkKnBdsfNk5wDsBjbO9d/gx4jNb3bW9zITFdN87tnTMdg5J7NspPrp96rzj9g9vdTQv8ANHI6n7E4P3G/3qRU7NUmTk2+urKWG/jhlMIcqxCkI6N80YbYMcKTgdCAe1fVFrcCRFdflYBhkYOCMjY7j6V88cq+OP4a0htp7OOdYlCqQwU4XoSpVhqHrtnrVpcl+L9nxBxENUMzfKknRvUK42J9jg+gNJraU8vKK3T1RRRSpqKh+bODyXVq8UUnlucHO4Bwd1JG4BqYopHAOFFSRSuieJG7g2o7l7hzwWsUUknmOi4Leu5233wBsPpUjXgFe0AUKCSR5keXncm/miisVfOcdjiuDhNpOhl86YShnLR/Dp0J2XbrRaA0EEk1XTXX3fypGiio7jk8ghkWBlE5RjGCRkkdwD1xn6ZIzQTQtEbOdwb3+7PhSNFJ3JfFJ44nHEZVRtXweY6q+O+d+mcY/wD5TWl4hUMHUqSACGBBJ2Az0ySRTWPDhanycZ0EhZd11GoPuK3E1VfOXiJD+ITyIlleAtplZiFBIw2kKRqG3U+m1OvPF2V4dcNGdwpXIPTJAb+RNfP9UsyYsprV0/4b4ZHPzTy9NANumt14NV77T9y74rPCxE8etWYEspOsYVV/MTq2UdTk771Cc483SXdwxWRvJBxGu6gD1x6nrk0uUVnune5vKSuvi4XixTeuxlOqvvsfcmbkuSSe4/DGZ1SdJEYZJB+BiNicZ1AfzHerB5H5QFhNJ5k6NI6bINvgBGXOd+uB7b1TtpdtFIsiHDIQyn0I6VY0nOFzPY3M8iRxxsohjYfPqZlDLnrjTlj9BVjGewau3CyeM4uQ88sRAY+gRpd3p01/YKf4ZxaN2n4nOcRJmKD+AHBYD9522/lVbX/OUpvZbqBmiL7AEhsLgDG4x2z02pj8Q72BbC0gt5FdVP5GBHwrjLAdyzZ396rukyJXAhoO2vxT+D4Mbmunc3+62gHo0Gqo9TVnz8VefIHNovbfTIwM6Z1jGNS52bHQ7bHHf61LcwcEa5EYSeSHQ4clPzAdjv8A++lUbynxB4b2B0znWqkeoYhSv3Bq4+bucxY6f2RfKs7MW0Roq4BJbB9RsB3A6kCrcEwkj9voub4rw52HmA43+VkbUK330qvvRcPidzK1tbBIpNE0hGMfMEGdRB7b4GfrikWx5rlulVJ41uXtleWMFmSWVl38sMNicDO4ydPc9UrnTxD/ABt6ZFGmPZV1bnSOnsMkse/0HSoi05oeNw4GNLAhlOGBG47AZH2pJGTF/NWnZSYWVw+PGEBdUhs81bEit96G3ZaeLc93E10LgMIWVzIgiGlUcnJOPzE43LZ9Om1WxwLxMteM2rWHEtMMsgAWQbRs3VWBPyODg4Ox6Z3xVY85cOjmQcQtgBHK2mdF6RTHJ6dkk3YDsQw7Cl3hfD/OkEetEZvlLnSpbspY7Lnpk7ZxnA3q62qsLl5g8PLXmyPN/Irr5n5blsLp7eYYZDsezr2dfYj+46inqC3teM8PaaVnjv7REV2RQ/nx7KjspIyVzpLZyMDOcgBV4lx2VoTZ36sXgyIZG/3sX/TJPzxNtsemxUkfCY7lbmSWwu47iI/Eh3HZlOzIfYj+x7Up20TWFocC4WOo2vwnGXwI4h5KyxeVIrKHC6ikmCM4KuoAPtqNV8krxyAglHQjBGxVlOx+oIq1uN+PF+gMaCAhhmOYIdZU9G06tIYbgjGzKR2qq4o2lkwMszHPrknck0XQ1QGl7qYN9h+i+wuTeNG7sLa4b5pIlZsdNWMNj21A1M0u+HrRf6stli+VI1Q566l2bP1bJ+9MVAIIsIkjdG4seKI0KKKKKVMRRRWgLJ5pOV8rSMDB1687nOcacY2x1oSgWtkudJ041YOM9M9s+2aUJYOL+SjLJB5oJDJpGGGdm1dOm2NtvenKkrljlW8tr2R3n8yBtROWJZyflJUjCkeoNQyAkga/BaWE5jWPcS2xRAcLvfQffbsu3inPaWsyxXMbplVPmqNUZYjcDuQDkVVPNnOEt5ceYCURNSxgbEKepJ6knAzU34p8zvJcNbI/7FAuoDoX6nJ9thj2pDrMyZ3ElgOi7jgfC4o425LmU8jve/XXYn76r2u/g3HZrWQPC5U5GR+VsdiO9R9FUwSDYXSPjbI0teLBV38q3kF3ay5j8pLh2BQsvxMyjWVPUnOTv6VU3NHADZ3LQlg4GCCPQ9Mjsfao0XDYA1HCksBnYE4yR6HYb+wrBmzudyanlmEjQCNR1WTg8NdiTPe1/su/xr5Gyb237ryiiiq62V6qkkADJOwApt5jsZLTh1tbyfC0jyTsvcbKqg++Mk+59q5PDuDXxO3GM4Zm/wC1WOf1Aqe8X7kG8iUfEUjyw+pJwcew/nVljKic/wCCxMnJLs+LGrQAuPyIH1/RV9RXdxzjX4hw7RxRaVC4jGhcDO+CTvvj7VD8N5ktvPCS6vKcFGlXIaIsMCVR+YqcHB7Z9qZHCZHU3burOXxGPEi55tHdG3qT2H77Jw5L4/w61uYRckm4eTAJ/wB3AMfC7f4i22/y7E4qW/0juJsltawgkJI7s2O+gLgf/eT9hVIcwcGktbh4Zd2ByGG6up3WRT+ZWG4PvThdczniPCEhl+O4sGEi5zmW3+Vhkblk+EnG+kZ7E1uRRiNvKF5ZnZkmZMZZPl28JX4RZLK+lsY2Y6dm2OCoyCBn1IPbbepLjvLAij8+NjLB8pBGl43PRJAowVO+lxjJH5TtUFwm8Ec6schM4bAydJ64GRkgf0r6H5b8NYmXzPxAuLSeFg2kadQbGnrnp83Yqyio3GUSaatVuJmDJhEOPLMCa318dv5VD8tcaEDssil7aUeXOg7oe4z0dSA6n1X0zXLzHwNrS4eFiGAwyOPleNhqSQezKQf5Vs5l4I1neTWrNny306ugZdije2VKn707JwpeJcCiZQTeWfmouBkywIA5Xb9wOMZ77D5qn0CygHO0A2XNyTwk8ZX8K4BeJfhlyA8aZwDvvIgJ3T32Kk5pZ5q5LueH3HkzoQT8jrkpIPVT3+nUelS/hbwu9N7HcWi4WE5klf4YQn51du+VzsMnv2zX0lw23F0yXUibDPkI35V/5uD0dhvnqFwO5pgHLoFYkcZ2+o4AUKvuel+e58Wdd/lu15VkUlblXjI/IRpcZwdwRkDBzjrUzaWCRjCKB79z96v7mzw/hvmEmoxy4xqUZBA6ZU9ceuRUDw3wbjVwZpmkUflVdGfq2ScfT9aoTwzvdXRddwviPC8WAOIqQDWxZ+Bqq7ajypPwptmTh6lgcSO7D6bDP3KmnSsIIVRQqgKqgAAdAB0FZ1oRs5GhvZchmZH9TO+aq5iSiiiinqqilvnDnD8D5X7FpfMYjY4xjGw2OWOdhTJXjKD1Gaa4EigaU+O+NkgdK3mb2uvqtN1GzxMFYozKQG7qSNjj1Bpbm5Qnl4eLaW6YyBtRlGTkZOFO+SPv2Fd/NPNsViqNIrtrJACAdsEncj1qYgnDorL0YBh9CMimENeSD92rEb8jHjbI0U0mwaB1b5P+lWfP3h9otopLddRhTTJgfE69fMwOpByT7H2qsK+geVDe6ZPxoTVr+DTj5f8AL2z0zv1zURxbw8huJ3LQpENSaWjcguDvJlMaVPoR171Rmxeens08LquHcc/peaDJPNX+QN7/ACvfp8tFStFW3xvwghMRNszLIBsHbKt9TjY49NulKPJMRt+JiCaBZGYmJlYatOerjqDsOv7pNVHY7mODXdV0EPGIMiF8kOpaCSNjolKim3xF5ZitLgeSy6ZBq8rOWj//AFPb6GlKonsLHFpWjjZDMmJsrNiiiivUQkgAEk7ADcn7UxT3SkOX+OvaXCzR4JXYg9GU9V/81Kwc9y2pu79oPOMmI85GI2ckqGHzaMLp6dgM71XfEeYeqxbdfiI/oP7mtnK3NPll4rjLwTKY3zudJIP6g4ZT2IHbNaMEMjac7bt+q4zinFMOYviiovIrm6aG+W/Pfa6vRQXEOLSTMSx23+EbKPtWPDrXzZAhYLn1/t71Z9n4MLJZMyTJNcyQ+fEqtgrpPyFRkNqB0k/lbA6ZNVQGKt3DA/cEVogDlpmi46VzxOHZPta66766i/p+WivC95B/1nwKF4viu7RXjQ7ZkRST5R98HK+/8RNUpa3Lwyhlyrof59CCPTqCD7ivqTwj4jby8LjeH4Tv5wJyRKANRPoMaSPYiqa8TOFxXUk17aLp0ufOQd1JwtyB6EkBh2JB/McIx3KGtedU7Ii9Z8s2O0+mD8gTok3iXDQUFxCD5LnBHXyn/wCUx/mp7j3DAb+Fc5XUEBt1lbyCdRjJ+HPf6Z9OntXLwTjT20hK7qw0yIQGV17qynY+u/ep254Dby/HEGjDDOFbUudumr4gOuxJ+tNlkY3R+xUvD8LInPPim3N6WAR510IS/wAZ4q9zO0smNTadlGAAqqqqO+Aqgb5O1W14M8wixIhmChJju52KMemT+70yOx39aR7DgEcZ1bs3YnoPtUnVGbM1Hp9F1XDfw4Qx5y93Cq7dbvvatLjEs14RaWCxw2vxfENMayBSNZUDcoGO+kbnrT9d8Xit/LWaRVaQhFz+ZtugHTqPbeqj4Ldz8QtpLZrgq8SL5EY0xiTGxQtgE7YwM98npVqWNkjw25uIkWWNQQrYYowAzpP2FWYHl9uHXv8AksfimOzHDIX0A0nRu+oBDiTvel0KFEL2bhs5vUmE5EAQq0ONmbffP3B9dsd6lq4IOMRSTyQI/wC0i0lxg7A7jcjB2x09a6bWVmXLpoOWGMhtgSA2R6jBx2zVptdFgS+oQOcVQHQDQ6g+b7/wt1FFFOUCKK1XVssilW6HGe3Qg9ftW2hLpSKKKM0JFEczXVrHDqvAhj1AAOuv4jnouCc4z096h+Hc9pNHItnBJMYdICkhNS9NQJJO2OhGT+uJbmrltL23MTHBHxI37rYIB9xuQRSzGt1w5rS1t4FlRsebIEPxMWOcsPl0qdi1VpC9rr6fVbmHHjy4/LdyXsTTaGpPx23B1+K7eX+enkuXhu4xatgGNWyC3XI1NgHtjHvU1cc4WaPoa4iDemrOPuNhVV+JXNq3cwjjUeXCWAfuxOASD2Xbb16+lJlVHZhYS0a+V0MP4cjymtmeDHY/tGtebPca0db6r6QXj1uU1ieLT1zrXH9aWp+f7ZrqJIGiYsSskjgrpGPhwxADZPv/APmqUopjs5x2CsQ/haBhJc8neunz7/RPnOPLV88bXF0YCUOkaAA7Anbou4HbJzjNIdSnEea7mWFYpZmaNANjgDboSepx70s8zTzQRxMFwkysUkyCDpOGUY6MNs57EHvUJZ6z/wDj+q0W5H/TMYnKI0OgaPkAPn+6kq22ty0ciupwyMGB9wcj+YpT4BxQq5RzkOdif3vr7/1pnpksRidRVrh+fHxCD1GjwR2S/wA+cOEN9JoGI5cTxjtolGrH+Ulk+qmufivBgkEVxHl4JRpJ6mKUfPE3v+Zc9VYdwcMPONt51hFKPmt3MLevlyanQ/QOJB/mFRXJfGFjaS3mXXbzjDp0+Xoyk/K6/Mreo9Ca2my3GHrzKfAMeY7FG9mvPUfMfUrPkvjGLiOGWYwxswXzd/g374PTP6fSpzxn5RW3uvxELrIk2PNK4+GYjUcgdPMH7Qf5vSkri9kkUzpHKJkB+GQZAZdtJwRsRnBG+CDgnrUvytx5AGtbkn8PMNBbqU/ck+qNhvpkdDRyhh5mjfdN9d+SwQzO/tB5dBv2J320Hmui5eTOZHs7lXB+E7EH5TkEbj0IJB+tNdnetE4dcHGcgjIZSCGUjuCCQR6Gki65emjuHgK/HG2lsfL7Nq9CNwe4IpqsomWNVcgkDBIqjm0HBwOv3qus/DJkfE+KRnsdD0623zuT8Ta47nlmH8QzR58kkFEPUZGShPcKcqD3AztUkqgDA2Apnm5WR7BLm3MjN8Xmo2NtGNTKRjYZU99j7Us1UmfI4gvXQcMx8WFjm4wqiQe9jv8Ap0RRRWSRE5wCcbnAzgep9KgWpdLdYWjyPhEd8bkICTgdegONu9Wzyjwbh103nQ+axjGlklYsBqDDcHOQRqHXHtWfIvAJrbh0pXQZpl1xgHBGU+AFiPU5x0GaleU41hVrWWWN7nBkkCqEOGx1IA1EZ+bruK1MeDlou6/YXC8X4n64kbESOU0KJ1H+RIrYbXY1U/bRx4zGF7DK46LsBkenT2rfUPwXhUMFu8VmygBn+LPm6ZNs5Geo2+HIrqtZJ9SrIiadLFnVj82r4VCkZ3Xcn1rQB01XISRjmdynQd9D8v5XdRRRTlXWErEKSBqIBwM4yewz2rC2mLA6kKEEjBwc+4welbqj+PtMLaU2+DNpOj6/fbOM4z3xSHTVSRt5yGaCzuen8KQqseZOQr6W+eaKYaWOVYuUZB+7t0A9q28pT8ZbXqA0+t0rLv8A4QMMf6VOQ3vFQ5VobVsAHYyKNyRjUcjO3T6VVcWzNFgrfgim4dM70pIyao6jr76W+25cu/KCvxCUnbdY0H8yCx+ua5+IcszpBIRfXTMEcgfDgkKTgjTnfGNiK94hzRe28bSTWSmNBlmSYHHvpK5xUbaeJ8kysYbCWTT10nUB9cKcUF0Q0N3/APSSOHOd/wAjAwtvWvSr3Kn6K777h8vmOfIePJJ06GGkE5xuOg6VwGsUil6ax4cLCBRRJbytFK8KBzEhdhkA6R1YDq2M5IHbJpKt+MOsvmEk52I9R6e1WIsZ0jS4LFz+NwYUrYnAkmr8Dv59yl+d7SeCUI5BjdVkjZM6HU98kDJBypB6EGu7lLiKXMDcOuGCrIdUEjdIphsp/hI+BvY5/KKm7Xyr62/CysAGOu3lP/CkOxU+kb4AYdjhu1VzeWclvK0cilJI2KsDsVYGtOEtcwcooj81xHE2zY+U4zO52v2PdvjyPz8Fb7myeGRo5V0vGWRlI3VhkY+uc/pTHwbiHmJgn4l2PuOzf+96w4rML+0/FD/5NuqpcAdZIvljn+q7Rt/kPrUFaX2hgw3IznfYj0ycdv54pZ4vVZ5UfCs88PybJth0Pu7+8fuE/cNh80SW56XEZjHtIMNEf/qKo+hNV5Pb4HQ6u49sCpmTmR9amH4SrAgnqTkYA9N66eOcNEt0ZYQNE2Jh2A8zJdSexSQSJjr8IwMdGYrXRsp+it8dlhzckOxfaOxrr2rv2+C5+A8viZx58nkxHPxKms5AOG0bbauvfHasE5SZZWRypCnGpSGDe6kbFSMYJx13FS3D7Pyk0atWCfbr2HtXTVSTMfZDV0GL+GsbkjfKDdai+vw7eFPcV5Du7WJHkQsmkDUreZpAGAGPbbAz06CoR4GXGVIz0yCM1ZXhbznj/ZJ3228kn1/5ef6fcelWgyA9Rn605uM2Yc7XfqoZ+OT8Nf8A080QNbEeyCOlCj+aU+Wo4IrSAx4ZFgld8EPliIy4J6ZzkY+1JvHfD5ZL2OO0YKJYzMyN/wAJdvTfBJwBUjxPgt1w57meLQ1qxb9mCfhWQjLBexGAM56fy6uVOerWS6uJJT5LOFCFyNIjQABNXYltTY759qkdyOqN4r76KnEciHny8VxeCDtrqTdOHccxPw8ru4J4T2sQzNmdvf4UH0UH+pNNtjwyKFdEUaIvooAB+uOv3qBv/EmxiUHzvMz2jBY/2A+5qEl8ZoAfhglI9SVH8t6nD4ItAQsp+NxXO9p7XH36D5Ggurh3AG4fxCa4eT/ZpE3eR9w7MuFP72/Q+hp1FuurXpGrGNWBqx6Z64z2qr5vFAzXsSoEFqxRXEqgdSNTFiSBpO47bU33PiNYpIEM4JP5lBZB9WAx+maSKWIXR0tOz8LOeWGRhLi3WtdBtdDfv02U9a2SRavLRU1MWbSMZY9WPvW+sY5AwBBBBGQRuCD3zWVWwsBxJNndFFFFCRFFFFCF4K9rh4XcTN5nnRiPDsEw2rUm2GOOhPpXdSA2nvbyOo/v+SwliDKVYAqRggjIIPYitFhwuKBdMMaxrnOFGBn1rKfiEaMqO6qz50qSAWx1wO9IXH/HCyt7pIEJmGsLNKh/Zxg7ZB/OQeuNsZ3J2o0JRb2trWj8imDn7nWPhloZ3GpydMcecF39M9gOpNfK3HuPS3UzyyMMudRC/CoJ9FH96tD/AEkLstNZgHMflO6kHIJZlyR67Ku9V/yNfeVMzhULhfhLosmN98BwRk9M4zjNMkcGt5j0VjDilnlEEbqLtN6HxWnlC4uEuFkhkaPyzqLdR/DpOx1bjB7ZqQ545cRQLy2XEEpw6DfyJepj/gbdkPpkdVrbzBzNGrt5UUcbE5KRjTGGwMtjPcjOkbDptUTwPmdo5yZ8ywSjy5o+gaMnO37rKcMp7ED3zFG57ncwFN/PytHMhx4IBC53NNetHRv/AK3+3VaOAcW8ttDH4G/kfX6U4cw8K/HweYozdwJv6zwqP5yRj7sn8O6fzPy+bSfSG1xOA8Mg2EkZ6N7EbqR2YEV2cE5sMAUnVrjIKMvXbp+lNkY5rxJHr38qbEyYpsd2FmHlqy0n/E9j4/12UXwPjD2s6yoAcZDI26ujDDxsO6spIP1qS5j4MsTq0WTbzASQMck6Sd0ONi6N8BHfAIwCKirstNOxEYUuxYIowBqJbAHoAdvanmxlaOBIcghDqGQCVbGCVJGVyNjjGcCnzTiKrVbhnCZOIcwaaqtemvT5a/7UHw/lzGGlyBj/AHf5u+5/c6/X6VNIgAwoAA6AdP8A33r2isiad0p12XofDuEwYDfYFu6k7/wPCKKlbPl2SaBpYsPoPxoPnUYJDYPzAgHp0wa5bPhE0uPLikfPdUJH6gYqLlPZaHrx6+0NN/C94NciO5hdjpCSRsTjOAGBJwNz0q318WrIlhmUYBIJTZvYYJIJ98VV/MHKU1mkLTYBlDHSNyunGxPTOCDtUJU7JZILbSysrh+JxQNlLiQLAIPnXp4TpJxTiV6sjBnFvNII8HGn42ChFzucd9Poc012Hg7bqSZZZJBjYDCY98jOf5VMcpTAw20cIieKOIeYQ4LJLgEDSPUljn600VoxQNI5n6lcbncWmicYscCNuu1WRsL63p8iqA515bFlcBFJIYFgCQWA1MBkgAbgZ6d6X6bPFEt/rKTVnGlNP00j++aU6ypgA8gLv+HPfJixvebJAPzUty3y+byUxLIkb6SV15wxH5QR3xvUvwDw9lnupIJW8ryvmONWfTT0ByN/pSrCzBgVyGztjrntjHeu685huZHR5JpGeP5STuuDn9c9+tDCwAcwTciPKc5wieACO2oPcdwfO2/hfQnDLEQwxxKSVjVVBPU4GM11VS1h4t3aDDiOX3ZdLfqpA/lTRwXxfgkIWeNoifzA60+/5h+hrWZlRHS6XnuVwDPjJeW83uN/Tf6KwaKwhmV1DKQysAQQcgg9wazq2sAitCiiiihIiikfnrxbtOG5jz59x/ykI+H+Ntwn03PtVYp/pIXnmZNtblM/KNYbH8eo7++n7UIUP4uc9TXl00TRfh/IZo9BP7Q79WYfDjbIA236nOahOROQp+KzFI2VEjCmR2OdIOwwmcsdsAbD1Ip68Q7GDjVj/rWyBE0IC3MX5wo/McdSo791/hxVX8vcxz2M3nW0hjk0sucZyG2Iwdj2O/cA0lAJxe51Am62T/zhygy8N06mElsxkjhlcNcC3IRHcqOihhGR2ADdt6rOzujG4cdR/P1FTfLN1eS36ywBp7gks+s6gykYfzCdtBUkMWOMGuznXks2/wDtNuC9nIxCsMt5T94WOOx+VujDB65FNDQBynVWXyyOf/UMby0RtdCttfgpi6srXiCQTySGJkAjl0LqeVBjQR0UOoBRix6BTgmkTitl5M8sWQ3luyah0OkkZ++Kwtr54wdDFc9hW7hXCJLlyqDYbux+VB+8x7f1J2GSaawOZYcdOn8qbKlhyC10TCHk+12s1/aPfZrzSc+CvFc2KW91q0bmORRl4W+UsAcakYKNSbZwCCCK4D4c/FteWzKTtpEpc+g8vy86vYnHvXdb2wjUIvRRj6+9SfAuIi3uYpiuoRuGxnGce9ZjctzSQNr+S7eb8PQzRtkffOGi6IHMQPIO/dc8HKxgGI4ZiTsZHjIdvYDcIPYE+5NdF/wKeBEeWNo1kzp1bE4xn4eo6jrVl8N8ZIncLNC0Sn8wbXj6jSDj6Zrj8WeIwTwQtFNHIyuchXDHDDrgH2FLKxj2mTns/JNwcnIxZY8Q4/ptN63zdO463W5VY0UUVQXWKa5S4mIrgB8+XMDDJjrpfbP1BwalOMcv3lpeaLdZ9KtmErqYYJyNxt9R9aVrW4KOrjBKsGGemxB/tVjDxpfV/wDGXT6eYc/rpx/KrMRYW0812WHnsymTCTHjDwQQ4EgDwdetWPck3ivMM95KouJCRq2GyquSAcD6etWNwDwqtkk8x5fxAU7LgBM/4sE5+m1dEfCbHittLLDGiSuCCxXDo/UEgbb+o6gmlXw74+LC6ltrk6FY4JPRXXI39juM+wqw1jWPBk9oHqsifJlyMZ7MS4nR7sAFm+xHbXbf4qyuXuVYLLzPJBHmEE5OemcAewyamK4k41AQSJoyAMnDqf6GudruWYERKY0O3myDDY9UjO+fQvj6GtIcrRTVxUgmmeXynXqT9/TdRXPHI636BlISZBhWPykfutjfGehHTfrVcjwqvtWNCY/e8wY+vr/Krst4dCKuSdIAyx1McdyT1PvWyoZMZkh5jutLD45lYcfpRkFvSxt7tUo8meH8dl8bkSTH82NlHoo/v1+lbOceRYruJjGiJON1cDGo/usR1B9T0pqqsPFXm10lS3hkZCoDyFCVOT8q5G+w+L7iklEcUVEaJ2BJmZ2cHsf7e99AB47dK8pUh8Ob5pNHkFf8TEBf+7O/2rbeeGV9GwAiEme6MCPvnBH3FXDyzxFrizhlYfE6An69CfuRmpSom4UZF2VoS/ibMjkLS1ulg77j4qG5Q4O9rZRQyHLKDnG4BJJ0j6ZxUzRRV5rQ0ABcrLK6WR0jtyST8UVV/jhzneWMEa2yaEmyGuBuVP8AywPykjfUffG4zVoVHcwcBivLaS3mXUkgwfUHsw9CDgg+1Ko18cWUayzoJZPLV3AeUgtpDHdyOrY60/eI/g+eHW6XMMxnhJVXJUAqW+VgQSCpO3tkdc0oc3cry8Pu5LeUbqcq2MB0PyuPYj9CCO1Sb+IF3NwxeG41xqdWoAtJ5afEI/4VI1Z7AAdBQhTHgRxF04ukQ3jnSRJF6ggKzAkdNiv6EjvXJ4t8h/6tvT5an8PNl4vRf3os/wCEnb2I96guTeb5eG3IuIVRm0lSHXIKnGcEbqdhuD/LIq3+J+IHD+OWH4aZhbTkasyHCxyKNmRvzgsdOnrpLHtSE0nNaXGhuqy5J5xW1jlgmLi3lw7CJV8x2XYR6z0Q985xjpua77zxivJbnXlY7fdfw6qDFoPUMpGHPuR9MUtQco3T3T2wiPmxkiQHZUx1ZnPwqv8AiJx09RTfw3hNvZboVuLnvKwzFGf+mjD4z/1HH0UdahleyMEu6rTwMfKzHNjhFhpvUaC+/e/ia0W+Q2Mnxtw+HUd/gkljQ+/lh8fYEVN8tcDk4g/kxeVBFHhzGg0LgnBYAZLtjuxJ360uxRNIwCgszHYAZJP0HWrh8MeT5LVHlmGmSQABO6qN9/cnG3bFZ0RkndyuNhdpxCPE4XC6WFrWyHbr8gdtFMnkCx0hfw6YHfcH7kHJqqef+UxYzjQSYpAzJkfLg7pnO+AV39xVr8+Xoi4fMxDEEBfhOk/EQM6t8Df0qvprSTivD4fIT9paExlC2S6sEwwJxv8AD0+tWMljD7DRrusjgeRkMIyJZD6dlps6DSwdTprQ267pBoqS4ty3cWyq08TRh86Scdu2xOD7Go2sogg0V3kcjJG8zCCPGqmOVeCLd3Hks5QsraCBkalGrB9sBqkeVOQJb7WwdY40bSWIJJPfAHXG3UjrS9w+9aGVJF+ZGDD7dvoelXtyL+G/BqbUYRiWYE5YOcagfpsPpireNEyU0ei5/jedkYLC+M/3UBoCAdb+Yqt9iqu585JFgYihd0cYZmx847bdMjcA56HelKvpi9sUmjMcqh0bqp3BqrOavCeRWL2Y1of+GT8a/Qn5h9Tn61JkYhB5mbKnwf8AEEcjRFlGndzsf2P0UP4c8alhuHSLy8SIS3mEhQIwzasrvsNW3vS5xPiDTzPK+NUjFjjYb9hTJyHy+00tyDs8cEqhTs2t1ZOntvn7UokVVdzem0HbVbsAhOZK5tc1Nv6/pXyWUchUggkEHII2IPrntVreG3PzTMLa4bU+D5bnq2PyN6nG4PeqnqT5Y1fjbfR83mx4/wC4f2ogkdG8Uk4phRZeO4PGoBIPY/e6+jK5rviUUWPMkRM5xqYLnHXAJ3+1JfEOWuKm6eWK7UKWJVSTpC5OFKaSuwxTBy7wF4yZrpxNcsMF8bIo6IgwMDqTgDJNbQe4muWl5nJiQxMDzKHeBd38RQHn6JL5k8XGDFLWPAGfjkG59CE7Dvv+lR3KvI0vEWa6uZGCOxORjXIc4OOyr2+2wq0uKcAt7kDzolkx0JG4+43rst7dUUIihVUYAAwAB2xUP9O577kNhaI4xDj4/Jhx8jzudzXg/wAadF5a2yxoqIMKgCqPQDYCttFFXFzpJJsoooooSIooooQkPxc8P/8AWVpqjA/EwgtGf3x+aIn36j3A9TXzFDeSRSIykxyREYIGlgyknJ9wfX0xX2zVFeOXhkdf4+1jLayBPGgydR2EoUdcnAOO+D3NCFzQcjW3H7P8XZ6La9XaeIbRM/72B8mrqCNuoIyCag+UfA69uLhluUa1ijbDs2Cze0fZv4vl+vSn3wW8MriyY3c8hjZ1K+QpBGM/8Q9NQI2Ubg9T1FWBzZDMtrO1rr85goGCScA76V6BtJPTc/pTXGhalhj9V4ZdWQNdtT18KO41yxbW/DJYkQ4EeASS0juBiPU3Vzq0gZ6dBgUkL4beXarNPIwkkwI4VX4i7/IhJP3O2wz6U0crcHv5YlN2w/ZsrwiXLOGDD4nAIJwuoKGOxbONhTLbx+fcmU/JBqjj936SSfb5B/n9aqujExDnBdDDlycOa6GKQEAkkjX3AX361rv215uB8t2/D4C4T41TMj41OcDLY9vYV3cu8fS8gE0YYKSRhhg7fTapOsY4wowoAA7AYH6VZa3loN2WHLP6wc6Wy8ne+nalpv1zGwMfmgg/Bt8Xt8W361BcrcmxWkkssZb9ptoJBCDOSm3XB2zTKaS4LaPhKFEl8yW5lGhZW0jqASSM9Adz3OKa+gQ4jb6KfFL3xPhjcQXVp/5d7Owre154n8at1tHhcq0rY0J1ZTthz+7gZ+vSqVq8edeQEvsSIwjmAI1YyH9A3fbHX0qlb2yeGRo5FKupwQazM0P57I06LuPwzJj/ANN6cbrdu4Hp008fZWitsF06HKOyn/CSP6VqoxVFdQQCKKtzw258e4b8NcHVIBlH7sB1VvUgb57gHO/Wwia+cuCi4SVZbdXLocgqpbf0OB6dqsqz8SrhdIuLGQD8zIrfyVh/LNa2Nk+zT15/xnghM/PigUdxYFHwD3UBacfh4dxaciJvLLMhJOWUE5LKMDbONjk471xcz8Ghn8y8snDR51Sxn4XjJ6sFPVSTnbpn9He443wq+DpLpjcrgtInlyADfIcjqMev2pU5j5bsU4eZ7N2lKyKjOWPQ9QVwO+k9KhkZ7JAII1PkLQxMkesxzmvZJ7LTYJa733XwI+uqRKtHwr5PXC3jsrHcRqDnSdwWb0b0HbOaq6n/AMHuIOt28QJKOhYjsCpXDfoSPuKgxeX1RYWvx0SnCf6bq7+R1H37lcFFcvDJpWiBmQRyb5UNqA3ON/cYNdVbgNrylzeUkHp8UUUUUqaiiiihCKKKKEIooooQiiiihCxjjCgAAADoBsB9q5OM8VW2gkmf5UXOO5PZR7k4FdtKfPNrNc2lzEsRATy3Rsg+bj4mAUbjGPvTJHFrSRurWHE2WZrXmm2L6aEgffzVWpz/AHyszC4f4jkg4YD2AYEKPYYqx/DDmkXEHkMMSQjfvrBJ+P65O/1z32perC8HOHubmSbB0KhQnsWYqcfoM/pWRjSv9QC7XofHMHGGE9waGkURVDUaAeeyt2iiitpeZIqP4nwGG4aN5UDNEdSE9twemcHp0NSFFIQDoU9kjozzMNFFLvOnLCXdu+I1aYL+zbowPXGr09jtU5eXiRRtJIwVFGSx6AVXFz4zgTYS31RA4yWw5HrjGB9D+oqGZ8bRyvO60uG4uZLJ6uK2y34fDcfJSPh5yakURa4tsTq7DU41DGBgruRjrvjPWmC55JspH1tbR59hpB+oXAP3FSXC+JpcQpLEco4yP7g+hB2NdVKyJgaABYUeTn5L53SOcWu6iyK8b/RaEhSGPCIFVQSFQAdOwAqC5P50S/8AM0xtGYyMgkHIbODkd/hO39aZK1QWiJnQirqOTpAGT6nHU+9PINijoqzZI/TeHttxqje3ex1tEtojAhkVs7HIBzUQ3Jdp+Ha3EQWNm1EAnOr11E5229tqnKKUtB3CayeWP+xxGx3PTb5KoeJeDs4c+RJG6dtZKsPqACD9R+lOnI/I62CszMHmcYLAYAHXSM79dye+3pTVRULMaNjuYBaWTxrLyYfRkdp10q/eiiiirCx0UUUUIRRRRQhFFFFCEUUUUIRRRRQhFeGvaKEKrfFblBUUXcKhd8SgDbJ6SfrsfqPenbkiJV4fb6QADGpOBjJI3P1zUnxKwWeF4n+V1Kn79/qOtJHK/NcVhCbS8YxyQuVXKsQyE5VgQDtuftiqnK2KXm2B/NdB602dgCAW5zHbbktIP5HT3EKwKK5LdZfNkLMhiIXywAdQ2+LJzg5PSuurQWC5tGrtFFFFKmpB8Y3f8JEBnSZPi/7W05++ap6vpTinC47iJopV1Iw3H9CD2IPekBvBdNeRcsEz0KAtj01Zx98fas3KxnvfzN1Xb8C4zi42N6Mx5SCehN37uqz8GJXMM4OdAdSvpkg6sfYLVj1w8F4LFawrFCuFHruST1YnuTXdV2FhYwNK5fiWS3KynzMFAn9K+u6x0DOe+Mf17dO9ZUUVKqCKKKKEIooooQiiiihCKKKKEJOv+fyrTeRCk6ROiZWb4mLBN1jCMSNTldv3TUZL4rsiqZLVUZifgMx1ADI1bR4wXBQEHc+2M6pbW0hNyumH8RGYyUaNDKxGh1ZTqUsCG27jcVqms8xIiW0YKkYeR4vhXY6SFYkrt8vqB6ZpUiYOHc9M80SyxRpHMPhlWUuNRCFFIMa7tq236jem6kC2cSS2iqkYkYgyeUwyvl6ju2CGTDDbrnG/o/0iAiiiihKiiiihCKKKKEIrnuOHRSEF40cjoWUEjv1I9aKKKtK1xabBpdFFFFCRFFFFCEUUUUIRRRRQhFFFFCEUUUUIRRRRQhFFFFCEUUUUIWLRg9QD9q88hf3R+leUUIWYQDoK9oooQv/Z"/>
          <p:cNvSpPr>
            <a:spLocks noChangeAspect="1" noChangeArrowheads="1"/>
          </p:cNvSpPr>
          <p:nvPr/>
        </p:nvSpPr>
        <p:spPr bwMode="auto">
          <a:xfrm>
            <a:off x="215900" y="-833438"/>
            <a:ext cx="2247900" cy="2038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177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8193" y="3333750"/>
            <a:ext cx="2247900" cy="203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8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6718" y="219074"/>
            <a:ext cx="2619375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82750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3886200"/>
            <a:ext cx="5867400" cy="8382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Citizenship in 5 years with a proper visa (current law)</a:t>
            </a:r>
            <a:endParaRPr lang="en-US" dirty="0"/>
          </a:p>
        </p:txBody>
      </p:sp>
      <p:pic>
        <p:nvPicPr>
          <p:cNvPr id="8194" name="Picture 2" descr="http://www.odmp.org/media/image/agency/3961/396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071562"/>
            <a:ext cx="1428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thakerlaw.com/wp-content/uploads/2012/02/natz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152400"/>
            <a:ext cx="4905375" cy="3267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4722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Coin money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AutoShape 2" descr="data:image/jpeg;base64,/9j/4AAQSkZJRgABAQAAAQABAAD/2wCEAAkGBhMSERUUEhQUFRUWFBQUFRQYGBUVFRQUFBQVFBQUFBUXHCYeFxkjGhQUHy8gIycpLCwsFR4xNTAqNSYrLCkBCQoKDgwOFw8PGiwcHBwsLCksKSwsKSwsKSksLCksKSkpKSksKSkpKSksKSwsKSwsKSwsKSkpKSkpKSksLCksKf/AABEIAMIBAwMBIgACEQEDEQH/xAAcAAABBQEBAQAAAAAAAAAAAAAFAAIDBAYBBwj/xAA+EAABAwIEAwUFBgUEAgMAAAABAAIRAyEEBRIxBkFREyJhcZEyQlKBoRQVI7HB0QczcpLhU2KC8BZDc6LC/8QAGAEAAwEBAAAAAAAAAAAAAAAAAAECAwT/xAAlEQEBAAICAgICAgMBAAAAAAAAAQIREiExQQNRE2EicYGhsTL/2gAMAwEAAhEDEQA/APY10JLoQmQl0JALoCatEuykuwkNEF1JJA06urgC6gaJJJdhIaJJJKEDTq7K4lKBp1JcldlAJJNL10ORsaJJKU1zwEbGjpXFRxWZNbzUNHOmHmp/JBoUlJVmY1p5hSiuE5lKNHrkpB4SlUWilclJJA04uErq4UFp2UlxJIaNSXUlSoS6lC7CDIBdSSQChOXAupAl1clNdUU2yBJC4qWIzFrdyAgWYcYMZsZUXOeg1JqBV6uPa3chYrGcRPc2WmFm8Tj69Q7n5I3lSel1+IGDmh9fisDZZnJcvqOHeBV77idqkiQps35prJ4qe490Eohg+IzMOt5oNWY5tmUyq1PL6rnS4QjQbcY4ETKjOYXgIM3LKhZY3VFmJr0T3hI6qLjb2NtU/FwJJhAM14vYwxN9lz7zp126XO0lAsw4ILu9TdP1Tk+6EmNq1KwnVAKofZXs2efVHsm4cc1v4hJRLEZLTc2Oae5AGYHEwBL7onSrVIkXQ/BcKBjpJJ+aL1KjaYgKboGDMag3Cl++jzCiwznOMnZWnUQeQSBgzodU8ZwOqidgW9FE7LWJ7/YXm5n4hSjMEHdlg5EqN2AcNnFG8vsh8Y5cWZ7Op8a4jll9hsXOhR/aQpdSjqUgV1XfozH49rdzCZ98U/iCr4zLw8Q4SFm8fw04SaZ+RWXPL2Gq++qXxBIZ3SPvBec16r2d2o0gdV2hUAgzIKfKh6QM3p/EFE/O6Y95YtvZRJcR8yu0jSdeT9VNtDSYziumza5QnFcWE7WlUazKUSN0MqtJNkpgQliKheJe4+AVelk3aAxspMBgX1CJNlosvyjQZ1fJPwAilwsdEiZRnKshDQC4CUUfWDRsnYfFB3Iqdg5lADYLlSieSn1BNJSCFtIcwE2thg7wUrnAKCqRuXQmHcPhdPOVzFafeCrHM2tMAyrDcQ128ILYPjeHqb7tsVSpUK9A90kjoVo6+E1XaYUdTDvA6p7MJbxERZ7D5qX7wpm+qFYrNbHeF1VOVMqCYU6gWnYvU3uEKJmHnvOuh2Kyc0yNBKqVcRXZ1hPiBermxbZrSh9TiN43aQmYHMHOu6APFWnV5klgIHNGgrUuKCTCkp8TE+7IUTG0agkU/mF2m2hsDCeoYlgs7ZUtsVbxDCRYwhOGp0GXBv1RFuMYdnBRSM+xnqknGnUOxELqnZLbs5I9pjgkM+ZzkfJDadaq73knTzcPQLomVTMhdubUz7wUnbsPMIDUfHwn5J7caBuxp8Qi5HyE8ThGvFwHBAsZwsw3YS09EToZvS2iFdbVpvFiFnf0qWVjMVljqW7C7x3Cdg4fbUGnojmOxBomx1N5g3VKticNXHutf6FLn6pnsyEm7nCPBcxFKgHCDshgD6UjtCQdhOyip1hO/wA1Uuz00Dc8osENYSuHiIxZqCVKHMFSMaQOSNDQ2zicc2KZnE7PhIWde/wTe2CNDTTDPGO5wrFPMQdisk57SE5k+65LQ0P5nXeBImEEOO1We4hPoZs9p71x4q23C0a3eIg84RpzfJ8edu5QfEOc4fhzPVSUsG+ATUcD0VjE4cUz3HQE9hA8Z5o0jH4bfPSI5zWp2adSLZfxEXDvtgoe9nhdNY8yAEtOjH4+PseGZU3FPp5lS2BhBKrw1wATHb7boaaHKtQP9lwULaNSe9BCCu7ptMpuM4m7FoDiJPLmn2Wl/N6DIsAs/ia8DTfyQ3F8Ua3WBP5KhiM0qO5gLWYkPUcY6mwhhIHRVH4kSC4wShlLMCTD7za37KHM8W0ODGHvEw7wajQaajmbnDQ0Aj4oT8HhXT+K6Gc43V3J8EwU26ADtPNWMWYuRB2hRaETq1JthiHADZJVH0ac3AXEtQhakzmXx4JPLObr/NVjmTY77XM621Niw9tsgW6xuujEseJY4OmfZIduYGybFYZiW90Xgm9uSgdUA2GoGYmREbqZtITt723kEypUPIbNP1KD7B8fiOybqeyxMAh1/RLDYhxALHG/I/oq/FzfwqYPOoL+TTP6KepgwA3eNAFjsbfXZCPaxVxpIAcC07Ty9VTfkur2jHwkb+eoKxl+MBYS4RpdoOq+rofRVHZiMNXDS4upPE6fhDjFvIoVtHjNdENc6ajAdJ6wpKWJbUALCHAn2SYc3w8VexeI0ksF5n5jkqWHyfvF5AaT03Kz497x6dnx59aym4eXFnOOrXWPyU1PEkiWsceVuvzVgZc0CYv1NypsG0afn+StN16V20qrvca3zM/kuOwFQG5EbyBb5zsiesAKGpiR1tzsSPoEDaP7sJF3n5QP0THYEjZx+h/RdpZh2gimxzjtJBY1p2uTBMeCtNYQLmTzKAG1C4WcAR6H/vyVzBgtgt2M+G3IrlTvTpEhoLnHoBzsh9PFGu/RTcWNa0mbS5xjryQBnHZe2oJMAkbrPjDYrDewO1Z9YROm2pTEFweOl2n9QieFxjosAQN2kXHzG6izZS2Mo7i4t9thb4EFNrcZUoke10C1eZ16MgGnqJEkWsEHxmGw3Kk0+YACNZfatz6BR/EGi3cGfVRn+JeGBuTPRPqZPhi6XCmPmFynlGEaZAozzMtV6/Y3PpUq/wASDUluHpEuPvQUK7DEPqa6oJJvHILVUvszbAsueRb/ANhXmYem6CNLuUgg/knNQXLfhm8HllSpsA0dUQp8L8i+/kirsHHLyi0pBrhaY+ZVckaUWcKRcukjlt6Fd+1Yai6H4U6uZMGfmrrarm7GfO6hx9btGwWgHkdwje/I0IZbxHh5A0ml0JFvopsdiqT6kh/LYbT1WHexzD3xbl0I8EQxTmsouJMS0x8wjj9E0TsbRFpp+q6vOKdwLfmkjQeruxQYJtHmquKw9GtH4TS7m6zHD/kCD9UEwPFTNix9zbZ0nwJ08gVbrcT0NnWM82zzII7s9D6KdVjKnflD2PiliKrBpJAeRVaTBJF7gQOSrOznFMntKGtkACqwEBwHMbjbrC5TzWgC53aRPsjS4hojYhzD4+ir1scZDmVzpE92KwbewDoZEC1uSB/RvEGLGINAUqdSzy5wc021ADcSCN1K1j3RrEdwtIk7E2hoMzAF7KClUquaA2rRO0ANquAAsY7v0lLRVcL1ngG0MpaenMkEXPRCdbPe5lGkBqLWtky67nOJufE8o8ECoO+1YhryCKLIbe23shx8XEW8VcxGWNJB0OcSD3nuJkCLgCARfqVUzKoGUjrcQABYENHPYDb/AAjwqSNRRpgOub/qrlMkcv3WAy3jR7WgS1zRsHi55WIhxCKM4uJ2pAHqHOj0MpV0bjZ1j3TY7KjQqaA8EyBDhYyJmZAueXLkgbeJKoBJZsdp5fMIfX4gqvJgQOexnwda/PfqluG0zs7Fx9O60+jyHegUj8UXt0jUwuI7xLmEd7YSBJPQdVhsVm5Au+oP9jSQI/pFkObxJTa67g0Tcl0uPyFyqnZ6ex5fl50xTE9STB8yLu68lcwuUaiRVBsdgIHzJuflpWR4M4xxBYaeCwdSu4n26hFCm0Ra7u9FjsEaxWTY3EOP2vFCm070cIDTb4tdiX993Q6QEs+sd+Dk70ZxtnuGoMNBp7Ss8d3DURqeT8Tmt2Hi71WN4No1XYntaks7rmspC7aYMEhxManm0nbotw7CZdgWFlNtJjzysajz1cTL6h85KEZdg6hnsKREmddQ9kL89IBqEebQD1WWFurf907BbFxBkgEXM2AHU9B4oT9/02OI1QwNcXO6wJAE2G252ROvllGhRNbFVmu0/EAyiw8tFMk6ndC4ud0heTVqdTHVDSpgmnr1QAdT+mo7NaLmN/RVzll7PHC78NczPPtbnVGF3ZyGN02Ba0QIJuee6ujK2G573nf81BlWVGhSDSGwB7PnFyTz/dXaGLES5jY/pFh5/qE8fCc/JjcGw7U4HWGgecp/2MRsI5GLlKpmjOURueceJTPvamTcjboT9U9JDK2TscZNOfmfrdNGCpt3EAWEiR9Bf1RiniWPEtcTy9kqvisTpB1MeW9Wj9rBUFWhTO9OoR4NJH/1dZTjM6jYDwHDnYNeP0P0UNHMqZEikYmLgTPjJnxtKlGNpP7psRFto6QR5pGusxjHtlsG8EbFp8Z28lCX/NUsAwdsdJkOB1cxFoPndNq55SaS2k19aoLCbUwdREiLu2/28kXKQ5jb4PzujNEBvt6iWgRMR34nlsso/FPY78YGZtJn/CPjKMRWqFz36HR09kcmwIDB4Im3guu9sGpY/wCxhG3iVeOe52jKd9Mz2ni36pLQj+Gp+I+jUk+cTpJicG1vZwIALgYJEF4Aa4xMgER5HexKCZfl/aOM+2123iI3lFq+IeGu/D1D2bbmAO9LjcX5XEc+QxtYhxfs+QbubJMAEGNpImTGyrGucTq5N2je7Jj2myGuYQN+fKfAjqn06OIADNUtmwOthmZI1UzBknab9FXqZkCZlgcGwHgvc8AHXAiGiYg7nveqr46tEEy2/eGiJGxlzDpve/1U0+jGsfScSe4HASBoeCAYBu7kWi8jZTUs+DwWsmQLkMa2Zk7l0Rc+qHU8RTsA0mBE6nPMTuYHxXsedrJ+IqGI7TUJjS4lobbkTf6/4VhePCWvjREukTEanC/kGCduSH1x2o7jWTB+LVbeHOHTxUzARLS8C8S0lxm4g23vMT6JUqxpkEvkAyDp6gtIvFoJ9UaLbEYrJ6mo65IPmS03Hd0iD8xfw5V8Nhq9NzdD6gkxGpwOxPsAyduUr13C8ZPJh9IukSHsgg+d4Hr/AIoY/iowQadMzFmu1GQZ3MSRAsAb2m6W60lk9g+EYyvSYahr0nFv/rq1L23NN5N/mqmK4eLy7s8RiTFnB9Q3t0aPKy1zcjY5s4b8LUP5lBrXhwMke3WPju0HwCyuaYHE4es5tLEM77WvlwaYcIYQ8gGHGLQLhZyXbbnAOvwmxoD31NQcLXc4nkZBCly/I6W7dFuoJMC/Tom4injBJ00q03L2uc/8nW9ALqhinYjRB0tMj8OC0xe9v16rT+Seb0vJcfXoiKVRgkRAZJjpL3Ot8kXdmFSqPxXucBAuYAH9LSGx8l5VkjcSaga59S/s+00T8BJsCRsZiYHNbilw2+o0GS8eOo7SCCDsQRBHKCpvL7XM5RTEcVZfg2nVWptdF20u8939QZ/+ishjf42uadOFpBom1Wp3iPKmDHqT5IvjP4cU6ouIPUWKymdfwhr02PqUnh+kF2iIcY3DY3PgnJjfJ8r6Dsfn+Jxjtdes55IMTGlt9mNA0tHWBfxT8kzevQqNGtzWyBIswgnn/m6zGDxRYeYHOP2WtyniCiANcHkQQQSN/ERPKQncZPS5bZ024zNpBJe13kPrZR/eMjf1IE/KEJw2Y4V5GlrJ2iOc7ktJPhAVvDYvCC7xSAvFn3I5EmEk6qd2Lp2BLRJvO/zsoDjSTZrTeZ0giOVgrD84wrf5Zw7epIB9F1+e4WQJpuNoMtaL9QB18EFqpaeZH2eZ2LQGgTvqDj+itnLQRd75Mx3rflACD1s1oGNLmXNtJLiJsLmApKWcUHbkA+TiTYkeHunmldT2qY5X0u0tNI6XaiLyO6Wn81NQosqfy2vmNrxHWOiEferAZp0i7bvP7jb9mb3JHt8nckyjVrV39k+r2bSJLWyxpHc7xAu/Z17+am5fSuGv/V0IYmvDhSpkOcbPLLhu1iW25mwkeJRDBcGMBL6dV0k3hxIkePunyg3QX/w8TrINYNJLabSGtImQSC5snxLjtYItjMUaTGuM0gCJboc8tBAkatcgDwjb2k5janLKeJ4anD5cxtiA7zuVMcc2lDAxwaObWSwHpa8klZzBZviHkfhPFP8A1KumnPk1xmPNyMjNmNALu6CdOokBrnXs2SJ2m0p3FmuMz2iR/Op8xdwBsYNiUkMqYJpJJxNcTy1NEfIsXFOoQvUw7CZLQU04Gl8DfRAcJl+JDYfiHuPWGj8grTcHW/1negP6KblfQgp9gpfC30CRwNL4G+gQ8YetzrH0b+yp4ShiCNTsQYdJDYaCGz3RIHREtPUHTgqR/wDW3+0f95pDL6P+mz+0fshdPBVHE/jPA8Cf1srb2im2S95i1yb+cKtlpdbhKQ2a30CccLTPuN9AhVBxvUeXaeQkj5oLisQ2XVXucKbLkBzgHHk0CU5A1TstokQabYPKBCgfw/hiZNGn/aP18h6LzXEOpVXanOqybxqeGjwF9grGX5M2rUAl2ht39+pJHJu+5VcdDUejU8joj2aTBO8NAnzhStyWj/ps/tb+yqZfklNjfZgne5t0AvyXM2qsoUnP6AxJiTyFysbl2eoujKqQ2ps/tb+ye3A0xfS0fILxGpja9R7nPxFSHG/Z1XaWEnYCdoI6bG5T8Xw/XMfj4jTclznyI8pkqie1udTbclg8yB+qg++cMN61Hy1s/deODhCmKbS4ufUNy/S8M/5aeSndkMd1ha6Y06XhrpG4Ij02Rd+jeyUc2wjrCrRJ/rbP5qwBTd7LmnyIK8ey3hytV9xhF92FwBHIvOn6BabDcBUdIL6TA+O9pkCfA7qLbPMMuO/4f03A4hlPVqc0VGXi59toBsdpHP1nGM/hi6p7MUwR7xdP9OkjeDyJC9PwWD+z0y3tHCnuWudLRHME7ITjOMaDJFPVVI+H2f7v2WmOWVnUJjj/AAmc3aqCZm7SOc27+3yQPNOEzhwdT2Fwtpa4udNxcBhj2hvG62OMzTGYmeyBYIkhs6iPF2/pCo4fhmzXa2SHy5ri+mY5gPc2zj1Hqr4z2fOvO8Pk1dxhrC5wg6QbwDExG02lXamQ16bZdTaLNu6o1p3Fg2xJkgWC3dfMmsOjDBzh8J0PZPQA09R9VLl/BFWo4Oqfht3P+obzpb8Db7eOyq69jlkxWRMqNqNBZ0gNBq1AR3hLbEcxvyPz9EynhunYF5pugd3s203WDubpJMOdt+i0mUZHSw7Q1lPTaC7dzv6nblWqlWnBDhPhuCufKy3pXKgGI4No2c11QPGztRMQAB3TLTa0EEW2VSpw/XcfxmtrsDi5oJ0NZLdPdpBp1c7uNptCmzXGV6Lg/DtMOcNQqFzmBomYaAXAm22ynxHGrKb+zrtLHadfdmo0N6lzR3fmE5akCo4arTeXPPZt1ECm1zw4NBs4vq66bo5tZfotRhMVXDb09dPk7u0y5u+rQ523iXD+lPwedYeuO5Upv6iRMeI3T8RkdN7XNEta4QQDDT5t2Por5y+QpHFYWo8Pns6kFrXyJEiCG6paT5AqA8Ise8PLxXJMl1Yue6OjQHNb6q/VwVdtHs6bmwAGh2kBwAt00kxzhUsRTFKl3aVXtJAnUGzPvOcBpj/iq39Uk9QVWHS2g/SLDS6g0R4CDHqkq1PM64AlzQfBpeP7muAPyAXUb/X/AEmiKrVMza0E3gblQvzRg5qEOpVGlo2m4UyCG4vMz2WuJLvZaOh6ruT4Mga3gAxYCYaOSu02NAAA2U4eEbN11aEP7V1V5mQxp9Vechua48NEN5pQkGOxhqO0NMNH0A3Kymc5qaj+zZ/LYbeLuZKIZpjTSpw0Eufv4BZ+jJmxWuMCbC09QjmTAbBut9w9lDabQOkFx6u/wsvw1g5fqNwNvPmVvsP3Wgeqj5MvRxZJWc4izNgIY7vf7YmSiWa5mKVMuNoC83di3V6urUS8yWxI8lhrZiWJxbWutSa0HnpmPNRNryf5lMzsIj5Gd1bwuW13ganFvK8GQjOEyWk27gHHe/I+C13IStleBqPYIcGtBuC0gRzARejkVEGdOrYwTIkcwCn1cUxgkuDQs9m3GIAIo3PxcktZZeA1tTENptlxDQPkFmcy49DSWUGlx+M+yPLqsli8xfVvUcSenL0UdJ7fFaT45PPY2s5jmdSv/Ne7pp2b6Kvh8LDTcb79E9mHLj3bk7BaHLODnvg1DpHTqquUkIIw2LrF8MLnujSOduhR3CcI1a0OxD3CNhMu8r2C0uX5TToCGNHieZUmJxoaN/ksb8l9dHpFgcmo0R3GgH4jd3qU/GZrSpCXuAA6lBMyzRxECxNh+58AvM85zYV6pJLnNb3GeMbu83H9FOM5dm9Eb/EBlaoadEWaCXVD7I5COt1mswzPFsc6rTxdOqZIFLRE+GoEiykyDLqNKnordn2lTvOY4jnsL7wFePB+FcZZT0//ABuLfo0q8bJfHRI8u/iBVFOq+q1sMpF+oSO+IaGGd5J5LKYXMKgALzrfUBq1DbVqqXbM7Brb+ZRLiXD0wW4WmSBIq13OcXO0t9lknx/NR4bLW4iq1guXEF/QNF3fSy23JN/5JsuD8kptwrX1GNc+oNRcQAdMksHhAP1Rd2DDf5b3M8JkeUFWmMAaI5CIUWJrgNkrl3vtYNjONWUKvZVQSYnU0W+YRbL8+oV/ZeD4Gx9CshmvDTqtQ1JIJ5clR/8AH6rDJHzCnOZ43qdF09GOBpn3QksM3FYgCBUdZJR+WjQzTo02NI1Ak8yu5ZTpUyXarlZkuf8AC5JtR3wuXbr9pjdjH0/iCc3GsPvBYVmId0cpRi9NzIRwDa4jFgCQUBqV5Je7YKnRzAO5/WVZLA8aDaUtaAHXzoucTEjYeS7SxLXmALlTZhkZZdqk4ay6XaiP8BVua2GmyPBhoCN6lHhqQATq5DWkrnyu1AnErBUZomAd0ApYujhwI7xA3T8Tqr1TL+6OSunAUQyDCmeeyUMNnNWue7AbPW6NHG06bZeZPms+KNBp0sJnoFap5Pqu6w8Vvdf0Shm+PFdwa0GJsBKnHCbw3U10W5ohRqYeibQ5yleK2IsO41Fyv9QMr9mIdpNz4I3lnCTql3DSPqtFl2R06I2k9SiHaAc1GXyX0avluSU6Ahok9SiDqsIHmXEjKYMm6zmI421GwJCz7vZtLmHEIDtDO84/TzVOpXPtP5IThc6pzOi5UObZg97ToseSWrQCcWcRm9JntOEOjdrTynqVlMLWcx4MCWkETtbqipwRJl1N07l1zJ6p4yppuSQei6cZJNJSYvO34humqxhIEteBDmnqCrOWZq9jwRNh623KrNwcbLtVjukT9FpJPBOVcUHF7jJc92pzjueg8gt9wbknZ0+0eO++/k3kFmeEuHTXqhzx3GGT4novTm0425LH5ct9KiCEyjhjUfHIXKmr7IjlWF0tvublZ4Ycsj2cMubGyhq5WOiKQuELu0kAdkonZJHtKSnUDy7/AMgZ0XRntPohoptKRa0dFlJBBqhm9I8kKzusKhhgTAWqRlRqNSXYQYbBG3h0RoMJLTzCHnNGtVWvxFAsn3Q01SoDbfqreVYUC/VZvJC+oZdzutlhKcBZZdGt6lQzmqezICtOKwPGfE7qJ7om6y1s1J+BrMJIcbmVFVp1Xe8UFqccPO7Cm0uNBzWnLKTwNNDlWFNJ8kSj9bD1q4hp0jwWRw3FjDzR/LOMGi0hR+XLfcGh7KeFW07uu7qUaawBZypxXPsphzZ7lGWX2NNDiMUGi5WZzviINBDSmYoveLFDPuB7jdGPYA6+ML3XvKfQy8cnLSt4bA3UjciaFpCB6eWvHsvRLC4OraSD6K1TwDequUcL8Lh6qyQ0qD+bAfknZpToU2F1RomFarV+yEuP1WRzHGmu+Se6DYJ4477CvRpSS4WBNgtLk/ChqQ6oe70UfD2RGo4OeO6Ngtq2nAgclOfyeoch2Cy9lJulgAClcoDUIXad91lOzdo0tTr7BGKZsqVJsBTNcu348dRNWpSlRteu6loR8pJsrqA8/dkAVerw9KkZxQ08wrVLP2HouL+UMIqcNlVKmQPHVapubMThmFM9E+WQYqtkr1XZlLtQkWXoAdTPRNOEpnoj8lClkuDgI80QFUpua3mk7Mmjmou6Z+PxGlhK8o4izZj6pB5Lb8S5w3QYPJeSYpup5PUomEvkC7KtJwuApqeVUH9FnRSKka5w2JR+KTxT20tPhiidirmH4Tb7rlk242oPeKt4fiCs3nKPx37G20w3C7hs5XqeS1RzWTwnGtQbhFMPx71lHCwttHQwdRqkc6oOSGYbjlp3RKjxXTd0T/lAq1n1TyKpVatbaCtHSzqkeimbiKLuifOz0GJqOq+K7SxtVh3K3AwlJ3RcOTUz0T/N+i0w2IrVaxiCj2R8Ne89aKhlLG8lZfTgWUZfJb1OjdosDRASNYKi6oQVNRZKiTZpwZVimxRMCnYV0YYElC6HJhKQK6olO16kDlXaVICmE2pJR6kkaD55pvPUq7h6h6n1XUlzBfp1D1PqrFOoep9V1JTSEcPUPU+qvMqHqV1JIzKrz1KF4qoep9UkkGB5q8xuUBhdSU03CFwBdSU0EQmwkkiE6AnNCSSQSsVmkUkleIEMM89SjOEqHqUklV8EOYN56lF8O4pJLHIxCmVIkksqFPEJ9DZdSWmHkLDFK1JJdmJU5IJJLVJ7U8JJII5JJJUH/9k="/>
          <p:cNvSpPr>
            <a:spLocks noChangeAspect="1" noChangeArrowheads="1"/>
          </p:cNvSpPr>
          <p:nvPr/>
        </p:nvSpPr>
        <p:spPr bwMode="auto">
          <a:xfrm>
            <a:off x="63500" y="-1555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0073" y="1145942"/>
            <a:ext cx="6099927" cy="4569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4293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96</Words>
  <Application>Microsoft Office PowerPoint</Application>
  <PresentationFormat>On-screen Show (4:3)</PresentationFormat>
  <Paragraphs>13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Powers of Congress</vt:lpstr>
      <vt:lpstr>Exclusive Powers of Congress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Coin money </vt:lpstr>
      <vt:lpstr>PowerPoint Presentation</vt:lpstr>
      <vt:lpstr>PowerPoint Presentation</vt:lpstr>
      <vt:lpstr>PowerPoint Presentation</vt:lpstr>
      <vt:lpstr>PowerPoint Presentation</vt:lpstr>
      <vt:lpstr>SECTION 9- Rules States and National Government can’t change without an Amendment to Constitution </vt:lpstr>
      <vt:lpstr>SECTION 10- STATES CANT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Powers of Congress</dc:title>
  <dc:creator>Local User</dc:creator>
  <cp:lastModifiedBy>Local User</cp:lastModifiedBy>
  <cp:revision>10</cp:revision>
  <dcterms:created xsi:type="dcterms:W3CDTF">2012-11-09T12:22:35Z</dcterms:created>
  <dcterms:modified xsi:type="dcterms:W3CDTF">2012-11-12T12:58:08Z</dcterms:modified>
</cp:coreProperties>
</file>